
<file path=[Content_Types].xml><?xml version="1.0" encoding="utf-8"?>
<Types xmlns="http://schemas.openxmlformats.org/package/2006/content-types">
  <Default Extension="jpg" ContentType="image/jpeg"/>
  <Default Extension="rels" ContentType="application/vnd.openxmlformats-package.relationships+xml"/>
  <Default Extension="png" ContentType="image/png"/>
  <Default Extension="xml" ContentType="application/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6.xml" ContentType="application/vnd.openxmlformats-officedocument.presentationml.slideLayout+xml"/>
  <Override PartName="/ppt/slideLayouts/slideLayout2.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notesSlides/notesSlide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7.xml" ContentType="application/vnd.openxmlformats-officedocument.presentationml.notesSlide+xml"/>
  <Override PartName="/ppt/notesSlides/notesSlide13.xml" ContentType="application/vnd.openxmlformats-officedocument.presentationml.notesSlide+xml"/>
  <Override PartName="/ppt/notesSlides/notesSlide3.xml" ContentType="application/vnd.openxmlformats-officedocument.presentationml.notesSlide+xml"/>
  <Override PartName="/ppt/notesSlides/notesSlide12.xml" ContentType="application/vnd.openxmlformats-officedocument.presentationml.notesSlide+xml"/>
  <Override PartName="/ppt/notesMasters/notesMaster1.xml" ContentType="application/vnd.openxmlformats-officedocument.presentationml.notesMaster+xml"/>
  <Override PartName="/ppt/presentation.xml" ContentType="application/vnd.openxmlformats-officedocument.presentationml.presentation.main+xml"/>
  <Override PartName="/ppt/presProps.xml" ContentType="application/vnd.openxmlformats-officedocument.presentationml.presProps+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Masters/slideMaster1.xml" ContentType="application/vnd.openxmlformats-officedocument.presentationml.slideMaster+xml"/>
  <Override PartName="/ppt/slides/slide7.xml" ContentType="application/vnd.openxmlformats-officedocument.presentationml.slide+xml"/>
  <Override PartName="/ppt/slides/slide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4.xml" ContentType="application/vnd.openxmlformats-officedocument.presentationml.slide+xml"/>
  <Override PartName="/ppt/slides/slide14.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9.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Types>
</file>

<file path=_rels/.rels><?xml version="1.0" encoding="UTF-8" standalone="yes"?><Relationships xmlns="http://schemas.openxmlformats.org/package/2006/relationships"><Relationship Target="ppt/presentation.xml" Type="http://schemas.openxmlformats.org/officeDocument/2006/relationships/officeDocument" Id="rId1"/></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aveSubsetFonts="1" autoCompressPictures="0" strictFirstAndLastChars="0">
  <p:sldMasterIdLst>
    <p:sldMasterId id="214748365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y="9144000" cx="6858000"/>
  <p:defaultText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a:lvl3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3pPr>
    <a:lvl4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4pPr>
    <a:lvl5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5pPr>
    <a:lvl6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6pPr>
    <a:lvl7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7pPr>
    <a:lvl8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8pPr>
    <a:lvl9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3269046F-C040-4162-A605-61DA1CA995CE}">
  <a:tblStyle styleName="Table_0" styleId="{3269046F-C040-4162-A605-61DA1CA995CE}">
    <a:wholeTbl>
      <a:tcStyle>
        <a:tcBdr>
          <a:left>
            <a:ln w="9525" cap="flat">
              <a:solidFill>
                <a:srgbClr val="000000"/>
              </a:solidFill>
              <a:prstDash val="solid"/>
              <a:round/>
              <a:headEnd w="med" len="med" type="none"/>
              <a:tailEnd w="med" len="med" type="none"/>
            </a:ln>
          </a:left>
          <a:right>
            <a:ln w="9525" cap="flat">
              <a:solidFill>
                <a:srgbClr val="000000"/>
              </a:solidFill>
              <a:prstDash val="solid"/>
              <a:round/>
              <a:headEnd w="med" len="med" type="none"/>
              <a:tailEnd w="med" len="med" type="none"/>
            </a:ln>
          </a:right>
          <a:top>
            <a:ln w="9525" cap="flat">
              <a:solidFill>
                <a:srgbClr val="000000"/>
              </a:solidFill>
              <a:prstDash val="solid"/>
              <a:round/>
              <a:headEnd w="med" len="med" type="none"/>
              <a:tailEnd w="med" len="med" type="none"/>
            </a:ln>
          </a:top>
          <a:bottom>
            <a:ln w="9525" cap="flat">
              <a:solidFill>
                <a:srgbClr val="000000"/>
              </a:solidFill>
              <a:prstDash val="solid"/>
              <a:round/>
              <a:headEnd w="med" len="med" type="none"/>
              <a:tailEnd w="med" len="med" type="none"/>
            </a:ln>
          </a:bottom>
          <a:insideH>
            <a:ln w="9525" cap="flat">
              <a:solidFill>
                <a:srgbClr val="000000"/>
              </a:solidFill>
              <a:prstDash val="solid"/>
              <a:round/>
              <a:headEnd w="med" len="med" type="none"/>
              <a:tailEnd w="med" len="med" type="none"/>
            </a:ln>
          </a:insideH>
          <a:insideV>
            <a:ln w="9525" cap="flat">
              <a:solidFill>
                <a:srgbClr val="000000"/>
              </a:solidFill>
              <a:prstDash val="solid"/>
              <a:round/>
              <a:headEnd w="med" len="med" type="none"/>
              <a:tailEnd w="med" len="med" type="none"/>
            </a:ln>
          </a:insideV>
        </a:tcBdr>
      </a:tcStyle>
    </a:wholeTbl>
  </a:tblStyle>
  <a:tblStyle styleName="Table_1" styleId="{5D24526B-E742-4743-B83A-6785F232DDE6}">
    <a:wholeTbl>
      <a:tcStyle>
        <a:tcBdr>
          <a:left>
            <a:ln w="9525" cap="flat">
              <a:solidFill>
                <a:srgbClr val="000000"/>
              </a:solidFill>
              <a:prstDash val="solid"/>
              <a:round/>
              <a:headEnd w="med" len="med" type="none"/>
              <a:tailEnd w="med" len="med" type="none"/>
            </a:ln>
          </a:left>
          <a:right>
            <a:ln w="9525" cap="flat">
              <a:solidFill>
                <a:srgbClr val="000000"/>
              </a:solidFill>
              <a:prstDash val="solid"/>
              <a:round/>
              <a:headEnd w="med" len="med" type="none"/>
              <a:tailEnd w="med" len="med" type="none"/>
            </a:ln>
          </a:right>
          <a:top>
            <a:ln w="9525" cap="flat">
              <a:solidFill>
                <a:srgbClr val="000000"/>
              </a:solidFill>
              <a:prstDash val="solid"/>
              <a:round/>
              <a:headEnd w="med" len="med" type="none"/>
              <a:tailEnd w="med" len="med" type="none"/>
            </a:ln>
          </a:top>
          <a:bottom>
            <a:ln w="9525" cap="flat">
              <a:solidFill>
                <a:srgbClr val="000000"/>
              </a:solidFill>
              <a:prstDash val="solid"/>
              <a:round/>
              <a:headEnd w="med" len="med" type="none"/>
              <a:tailEnd w="med" len="med" type="none"/>
            </a:ln>
          </a:bottom>
          <a:insideH>
            <a:ln w="9525" cap="flat">
              <a:solidFill>
                <a:srgbClr val="000000"/>
              </a:solidFill>
              <a:prstDash val="solid"/>
              <a:round/>
              <a:headEnd w="med" len="med" type="none"/>
              <a:tailEnd w="med" len="med" type="none"/>
            </a:ln>
          </a:insideH>
          <a:insideV>
            <a:ln w="9525" cap="flat">
              <a:solidFill>
                <a:srgbClr val="000000"/>
              </a:solidFill>
              <a:prstDash val="solid"/>
              <a:round/>
              <a:headEnd w="med" len="med" type="none"/>
              <a:tailEnd w="med" len="med" type="none"/>
            </a:ln>
          </a:insideV>
        </a:tcBdr>
      </a:tcStyle>
    </a:wholeTbl>
  </a:tblStyle>
</a:tblStyleLst>
</file>

<file path=ppt/_rels/presentation.xml.rels><?xml version="1.0" encoding="UTF-8" standalone="yes"?><Relationships xmlns="http://schemas.openxmlformats.org/package/2006/relationships"><Relationship Target="slides/slide14.xml" Type="http://schemas.openxmlformats.org/officeDocument/2006/relationships/slide" Id="rId19"/><Relationship Target="slides/slide13.xml" Type="http://schemas.openxmlformats.org/officeDocument/2006/relationships/slide" Id="rId18"/><Relationship Target="slides/slide12.xml" Type="http://schemas.openxmlformats.org/officeDocument/2006/relationships/slide" Id="rId17"/><Relationship Target="slides/slide11.xml" Type="http://schemas.openxmlformats.org/officeDocument/2006/relationships/slide" Id="rId16"/><Relationship Target="slides/slide10.xml" Type="http://schemas.openxmlformats.org/officeDocument/2006/relationships/slide" Id="rId15"/><Relationship Target="slides/slide9.xml" Type="http://schemas.openxmlformats.org/officeDocument/2006/relationships/slide" Id="rId14"/><Relationship Target="presProps.xml" Type="http://schemas.openxmlformats.org/officeDocument/2006/relationships/presProps" Id="rId2"/><Relationship Target="slides/slide7.xml" Type="http://schemas.openxmlformats.org/officeDocument/2006/relationships/slide" Id="rId12"/><Relationship Target="slides/slide8.xml" Type="http://schemas.openxmlformats.org/officeDocument/2006/relationships/slide" Id="rId13"/><Relationship Target="theme/theme3.xml" Type="http://schemas.openxmlformats.org/officeDocument/2006/relationships/theme" Id="rId1"/><Relationship Target="slideMasters/slideMaster1.xml" Type="http://schemas.openxmlformats.org/officeDocument/2006/relationships/slideMaster" Id="rId4"/><Relationship Target="slides/slide5.xml" Type="http://schemas.openxmlformats.org/officeDocument/2006/relationships/slide" Id="rId10"/><Relationship Target="tableStyles.xml" Type="http://schemas.openxmlformats.org/officeDocument/2006/relationships/tableStyles" Id="rId3"/><Relationship Target="slides/slide6.xml" Type="http://schemas.openxmlformats.org/officeDocument/2006/relationships/slide" Id="rId11"/><Relationship Target="slides/slide4.xml" Type="http://schemas.openxmlformats.org/officeDocument/2006/relationships/slide" Id="rId9"/><Relationship Target="slides/slide1.xml" Type="http://schemas.openxmlformats.org/officeDocument/2006/relationships/slide" Id="rId6"/><Relationship Target="notesMasters/notesMaster1.xml" Type="http://schemas.openxmlformats.org/officeDocument/2006/relationships/notesMaster" Id="rId5"/><Relationship Target="slides/slide3.xml" Type="http://schemas.openxmlformats.org/officeDocument/2006/relationships/slide" Id="rId8"/><Relationship Target="slides/slide2.xml" Type="http://schemas.openxmlformats.org/officeDocument/2006/relationships/slide" Id="rId7"/></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notesMasters/_rels/notesMaster1.xml.rels><?xml version="1.0" encoding="UTF-8" standalone="yes"?><Relationships xmlns="http://schemas.openxmlformats.org/package/2006/relationships"><Relationship Target="../theme/theme1.xml" Type="http://schemas.openxmlformats.org/officeDocument/2006/relationships/theme" Id="rId1"/></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 name="Shape 1"/>
        <p:cNvGrpSpPr/>
        <p:nvPr/>
      </p:nvGrpSpPr>
      <p:grpSpPr>
        <a:xfrm>
          <a:off y="0" x="0"/>
          <a:ext cy="0" cx="0"/>
          <a:chOff y="0" x="0"/>
          <a:chExt cy="0" cx="0"/>
        </a:xfrm>
      </p:grpSpPr>
      <p:sp>
        <p:nvSpPr>
          <p:cNvPr id="2" name="Shape 2"/>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3" name="Shape 3"/>
          <p:cNvSpPr txBox="1"/>
          <p:nvPr>
            <p:ph idx="1" type="body"/>
          </p:nvPr>
        </p:nvSpPr>
        <p:spPr>
          <a:xfrm>
            <a:off y="4343400" x="685800"/>
            <a:ext cy="4114800" cx="5486399"/>
          </a:xfrm>
          <a:prstGeom prst="rect">
            <a:avLst/>
          </a:prstGeom>
          <a:noFill/>
          <a:ln>
            <a:noFill/>
          </a:ln>
        </p:spPr>
        <p:txBody>
          <a:bodyPr bIns="91425" rIns="91425" lIns="91425" t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p:txBody>
      </p:sp>
    </p:spTree>
  </p:cSld>
  <p:clrMap accent2="accent2" accent3="accent3" accent4="accent4" accent5="accent5" accent6="accent6" hlink="hlink" tx2="lt2" tx1="dk1" bg2="dk2" bg1="lt1" folHlink="folHlink" accent1="accent1"/>
</p:notesMaster>
</file>

<file path=ppt/notesSlides/_rels/notesSlide1.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10.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11.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12.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13.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14.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2.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3.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4.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5.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6.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7.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8.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9.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48" name="Shape 48"/>
        <p:cNvGrpSpPr/>
        <p:nvPr/>
      </p:nvGrpSpPr>
      <p:grpSpPr>
        <a:xfrm>
          <a:off y="0" x="0"/>
          <a:ext cy="0" cx="0"/>
          <a:chOff y="0" x="0"/>
          <a:chExt cy="0" cx="0"/>
        </a:xfrm>
      </p:grpSpPr>
      <p:sp>
        <p:nvSpPr>
          <p:cNvPr id="49" name="Shape 49"/>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50" name="Shape 50"/>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35" name="Shape 135"/>
        <p:cNvGrpSpPr/>
        <p:nvPr/>
      </p:nvGrpSpPr>
      <p:grpSpPr>
        <a:xfrm>
          <a:off y="0" x="0"/>
          <a:ext cy="0" cx="0"/>
          <a:chOff y="0" x="0"/>
          <a:chExt cy="0" cx="0"/>
        </a:xfrm>
      </p:grpSpPr>
      <p:sp>
        <p:nvSpPr>
          <p:cNvPr id="136" name="Shape 136"/>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37" name="Shape 137"/>
          <p:cNvSpPr txBox="1"/>
          <p:nvPr>
            <p:ph idx="1" type="body"/>
          </p:nvPr>
        </p:nvSpPr>
        <p:spPr>
          <a:xfrm>
            <a:off y="4343400" x="685800"/>
            <a:ext cy="4114800" cx="5486399"/>
          </a:xfrm>
          <a:prstGeom prst="rect">
            <a:avLst/>
          </a:prstGeom>
        </p:spPr>
        <p:txBody>
          <a:bodyPr bIns="91425" rIns="91425" lIns="91425" tIns="91425" anchor="t" anchorCtr="0">
            <a:noAutofit/>
          </a:bodyPr>
          <a:lstStyle/>
          <a:p>
            <a:pPr rtl="0">
              <a:spcBef>
                <a:spcPts val="0"/>
              </a:spcBef>
              <a:buNone/>
            </a:pPr>
            <a:r>
              <a:rPr lang="en"/>
              <a:t>Our team has broken up our important dates into tasks. For every major task deadline we have set up our schedule so it will be completed one week prior to the actual due date. For example if you look at the Requirement Presentation due on Tuesday February, 17th, we have a Team Deadline 1 week before this due date (on February 10th).</a:t>
            </a:r>
          </a:p>
          <a:p>
            <a:pPr>
              <a:spcBef>
                <a:spcPts val="0"/>
              </a:spcBef>
              <a:buNone/>
            </a:pPr>
            <a:r>
              <a:rPr lang="en"/>
              <a:t>This goes for the First prototype Deadline...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41" name="Shape 141"/>
        <p:cNvGrpSpPr/>
        <p:nvPr/>
      </p:nvGrpSpPr>
      <p:grpSpPr>
        <a:xfrm>
          <a:off y="0" x="0"/>
          <a:ext cy="0" cx="0"/>
          <a:chOff y="0" x="0"/>
          <a:chExt cy="0" cx="0"/>
        </a:xfrm>
      </p:grpSpPr>
      <p:sp>
        <p:nvSpPr>
          <p:cNvPr id="142" name="Shape 142"/>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43" name="Shape 143"/>
          <p:cNvSpPr txBox="1"/>
          <p:nvPr>
            <p:ph idx="1" type="body"/>
          </p:nvPr>
        </p:nvSpPr>
        <p:spPr>
          <a:xfrm>
            <a:off y="4343400" x="685800"/>
            <a:ext cy="4114800" cx="5486399"/>
          </a:xfrm>
          <a:prstGeom prst="rect">
            <a:avLst/>
          </a:prstGeom>
        </p:spPr>
        <p:txBody>
          <a:bodyPr bIns="91425" rIns="91425" lIns="91425" tIns="91425" anchor="t" anchorCtr="0">
            <a:noAutofit/>
          </a:bodyPr>
          <a:lstStyle/>
          <a:p>
            <a:pPr rtl="0" lvl="0">
              <a:spcBef>
                <a:spcPts val="0"/>
              </a:spcBef>
              <a:buNone/>
            </a:pPr>
            <a:r>
              <a:rPr lang="en"/>
              <a:t>… Test plan, and second prototype deadline. In addition to the early Team Deadlines we also wanted to make sure our IOS application would have enough time to become approved  on the Apple Store. We have read it usually takes about 1 - 2 weeks for an application to become approved. Therefore we have set a deadline on March 3rd to have the IOS app submitted to the app store. This leaves us about 7 weeks before the final project presentation.</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47" name="Shape 147"/>
        <p:cNvGrpSpPr/>
        <p:nvPr/>
      </p:nvGrpSpPr>
      <p:grpSpPr>
        <a:xfrm>
          <a:off y="0" x="0"/>
          <a:ext cy="0" cx="0"/>
          <a:chOff y="0" x="0"/>
          <a:chExt cy="0" cx="0"/>
        </a:xfrm>
      </p:grpSpPr>
      <p:sp>
        <p:nvSpPr>
          <p:cNvPr id="148" name="Shape 148"/>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49" name="Shape 149"/>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Although, there are alternative basic math solving applications already on the market, but what they do not offer is a way for teachers to log their students progress. Our system will constantly be logging information generated by the first grade students. This will be important for teachers to understand exactly what math facts their students are struggling with, and it will be useful for teachers to show parents their child’s progress. This is the major proprietary feature we are offering, but our client has also conveyed to us that other apps contain many distracting animations, and the math facts are not randomized they way she would like it.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53" name="Shape 153"/>
        <p:cNvGrpSpPr/>
        <p:nvPr/>
      </p:nvGrpSpPr>
      <p:grpSpPr>
        <a:xfrm>
          <a:off y="0" x="0"/>
          <a:ext cy="0" cx="0"/>
          <a:chOff y="0" x="0"/>
          <a:chExt cy="0" cx="0"/>
        </a:xfrm>
      </p:grpSpPr>
      <p:sp>
        <p:nvSpPr>
          <p:cNvPr id="154" name="Shape 154"/>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55" name="Shape 155"/>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After our work with rocket math, we vision this project growing its product line. Rocket math could be transposed to other subjects students are learning, such as rocket english, rocket science, or rocket social studies. We also vision this to be used with second graders, third graders, and other classes in throughout the elementary. Although these new branches are not in our planned schedule, we will try our best to implement this project with high extensibility.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59" name="Shape 159"/>
        <p:cNvGrpSpPr/>
        <p:nvPr/>
      </p:nvGrpSpPr>
      <p:grpSpPr>
        <a:xfrm>
          <a:off y="0" x="0"/>
          <a:ext cy="0" cx="0"/>
          <a:chOff y="0" x="0"/>
          <a:chExt cy="0" cx="0"/>
        </a:xfrm>
      </p:grpSpPr>
      <p:sp>
        <p:nvSpPr>
          <p:cNvPr id="160" name="Shape 160"/>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61" name="Shape 161"/>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54" name="Shape 54"/>
        <p:cNvGrpSpPr/>
        <p:nvPr/>
      </p:nvGrpSpPr>
      <p:grpSpPr>
        <a:xfrm>
          <a:off y="0" x="0"/>
          <a:ext cy="0" cx="0"/>
          <a:chOff y="0" x="0"/>
          <a:chExt cy="0" cx="0"/>
        </a:xfrm>
      </p:grpSpPr>
      <p:sp>
        <p:nvSpPr>
          <p:cNvPr id="55" name="Shape 55"/>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56" name="Shape 56"/>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The rocket math project is the idea of having first grade students learn their math facts with an iPad. The</a:t>
            </a:r>
            <a:r>
              <a:rPr lang="en">
                <a:solidFill>
                  <a:schemeClr val="dk1"/>
                </a:solidFill>
              </a:rPr>
              <a:t> students will interact with our Rocket Math app, and they will be asked to solve basic math problems. The difficulty of the basic math problems will be split into levels, which become increasingly harder as the students master each level. Once a level is mastered they will be able to move on to unlock new levels. While the students are solving these math problems, the statistics on their performance will be tracked. </a:t>
            </a:r>
            <a:r>
              <a:rPr lang="en"/>
              <a:t>The data the students generate with this application would then be used to inform teachers how well their class is performing.The teachers will log onto an online portal, where they can view each individual student’s record or the class as a whole.The Rocket Math project will essentially be micro data mining first grade students to help track and improve their math skills.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60" name="Shape 60"/>
        <p:cNvGrpSpPr/>
        <p:nvPr/>
      </p:nvGrpSpPr>
      <p:grpSpPr>
        <a:xfrm>
          <a:off y="0" x="0"/>
          <a:ext cy="0" cx="0"/>
          <a:chOff y="0" x="0"/>
          <a:chExt cy="0" cx="0"/>
        </a:xfrm>
      </p:grpSpPr>
      <p:sp>
        <p:nvSpPr>
          <p:cNvPr id="61" name="Shape 61"/>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62" name="Shape 62"/>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The rocket math project will include implementing an IOS application from scratch, implementing a database to store gathered information from the application, and creating an online portal to view the logged information.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66" name="Shape 66"/>
        <p:cNvGrpSpPr/>
        <p:nvPr/>
      </p:nvGrpSpPr>
      <p:grpSpPr>
        <a:xfrm>
          <a:off y="0" x="0"/>
          <a:ext cy="0" cx="0"/>
          <a:chOff y="0" x="0"/>
          <a:chExt cy="0" cx="0"/>
        </a:xfrm>
      </p:grpSpPr>
      <p:sp>
        <p:nvSpPr>
          <p:cNvPr id="67" name="Shape 67"/>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68" name="Shape 68"/>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Again the IOS application will be where the students interact with the solvable math facts. This will include 0,1,2,… rules for addition, subtraction, multiplication, and division.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76" name="Shape 76"/>
        <p:cNvGrpSpPr/>
        <p:nvPr/>
      </p:nvGrpSpPr>
      <p:grpSpPr>
        <a:xfrm>
          <a:off y="0" x="0"/>
          <a:ext cy="0" cx="0"/>
          <a:chOff y="0" x="0"/>
          <a:chExt cy="0" cx="0"/>
        </a:xfrm>
      </p:grpSpPr>
      <p:sp>
        <p:nvSpPr>
          <p:cNvPr id="77" name="Shape 77"/>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78" name="Shape 78"/>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This is the basic idea of how it will work. Students will play our Rocket Math app on their iPads, and then their tracked data will be constantly streamed to a server. The type of data tracked will be number of questions right/wrong, time spent on question, top 3 struggling math fact. Later on when a teacher is ready to review their students’ records, they will have an online login portal where they can access the data based. We also have plans to offer a settings menu in the online portal. The teacher would be able to modify the behavior of the app through the site, such as difficulty of math problems, or occurrence of math problems.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87" name="Shape 87"/>
        <p:cNvGrpSpPr/>
        <p:nvPr/>
      </p:nvGrpSpPr>
      <p:grpSpPr>
        <a:xfrm>
          <a:off y="0" x="0"/>
          <a:ext cy="0" cx="0"/>
          <a:chOff y="0" x="0"/>
          <a:chExt cy="0" cx="0"/>
        </a:xfrm>
      </p:grpSpPr>
      <p:sp>
        <p:nvSpPr>
          <p:cNvPr id="88" name="Shape 88"/>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89" name="Shape 89"/>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The technologies we will touch are Objective-C, MySQL, PHP, HTML, CSS and JavaScript. Since the first grade students will all have iPads, our only languge option for programming the IOS app is Objective-C; this is also stated in the project requirements. For our database we chose MySQL because of its popularity. Since our team has limited experience with databases, we wanted to use a technology that would have plenty of tutorials to guide us. We chose PHP for our server side scripting language because it appears to be fairly easy to learn, theres an active community, there is a lot of built into the language, and the main reason is because it’s cross platform. We feel this is important because when switching from Mac OSX to windows or unix we wanted something where we could commit code from any platform. For our website design we chose HTML, CSS, and JavasScript because we are familiar with these languages and again for its popular.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12" name="Shape 112"/>
        <p:cNvGrpSpPr/>
        <p:nvPr/>
      </p:nvGrpSpPr>
      <p:grpSpPr>
        <a:xfrm>
          <a:off y="0" x="0"/>
          <a:ext cy="0" cx="0"/>
          <a:chOff y="0" x="0"/>
          <a:chExt cy="0" cx="0"/>
        </a:xfrm>
      </p:grpSpPr>
      <p:sp>
        <p:nvSpPr>
          <p:cNvPr id="113" name="Shape 113"/>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14" name="Shape 114"/>
          <p:cNvSpPr txBox="1"/>
          <p:nvPr>
            <p:ph idx="1" type="body"/>
          </p:nvPr>
        </p:nvSpPr>
        <p:spPr>
          <a:xfrm>
            <a:off y="4343400" x="685800"/>
            <a:ext cy="4114800" cx="5486399"/>
          </a:xfrm>
          <a:prstGeom prst="rect">
            <a:avLst/>
          </a:prstGeom>
        </p:spPr>
        <p:txBody>
          <a:bodyPr bIns="91425" rIns="91425" lIns="91425" tIns="91425" anchor="t" anchorCtr="0">
            <a:noAutofit/>
          </a:bodyPr>
          <a:lstStyle/>
          <a:p>
            <a:pPr rtl="0" lvl="0">
              <a:lnSpc>
                <a:spcPct val="115000"/>
              </a:lnSpc>
              <a:spcBef>
                <a:spcPts val="0"/>
              </a:spcBef>
              <a:buNone/>
            </a:pPr>
            <a:r>
              <a:rPr lang="en">
                <a:solidFill>
                  <a:schemeClr val="dk1"/>
                </a:solidFill>
              </a:rPr>
              <a:t>The team lead is responsible for organizing client meetings, team meetings, and following up with team members to ensure the team is synchronized and always on track.</a:t>
            </a:r>
          </a:p>
          <a:p>
            <a:pPr rtl="0" lvl="0">
              <a:lnSpc>
                <a:spcPct val="115000"/>
              </a:lnSpc>
              <a:spcBef>
                <a:spcPts val="0"/>
              </a:spcBef>
              <a:buClr>
                <a:schemeClr val="dk1"/>
              </a:buClr>
              <a:buSzPct val="100000"/>
              <a:buFont typeface="Arial"/>
              <a:buNone/>
            </a:pPr>
            <a:r>
              <a:rPr lang="en">
                <a:solidFill>
                  <a:schemeClr val="dk1"/>
                </a:solidFill>
              </a:rPr>
              <a:t>The team lead is also responsible for quality assurance.</a:t>
            </a:r>
          </a:p>
          <a:p>
            <a:pPr rtl="0" lvl="0" indent="-298450" marL="457200">
              <a:lnSpc>
                <a:spcPct val="115000"/>
              </a:lnSpc>
              <a:spcBef>
                <a:spcPts val="0"/>
              </a:spcBef>
              <a:buClr>
                <a:schemeClr val="dk1"/>
              </a:buClr>
              <a:buSzPct val="100000"/>
              <a:buFont typeface="Arial"/>
              <a:buChar char="●"/>
            </a:pPr>
            <a:r>
              <a:rPr lang="en">
                <a:solidFill>
                  <a:schemeClr val="dk1"/>
                </a:solidFill>
              </a:rPr>
              <a:t>John Luu -&gt; Documentation, Testing/Debugging:</a:t>
            </a:r>
          </a:p>
          <a:p>
            <a:pPr rtl="0" lvl="0" indent="-298450" marL="457200">
              <a:lnSpc>
                <a:spcPct val="115000"/>
              </a:lnSpc>
              <a:spcBef>
                <a:spcPts val="0"/>
              </a:spcBef>
              <a:buClr>
                <a:schemeClr val="dk1"/>
              </a:buClr>
              <a:buSzPct val="100000"/>
              <a:buFont typeface="Arial"/>
              <a:buChar char="●"/>
            </a:pPr>
            <a:r>
              <a:rPr lang="en">
                <a:solidFill>
                  <a:schemeClr val="dk1"/>
                </a:solidFill>
              </a:rPr>
              <a:t>Kelly Markaity -&gt; Front end, Architecture planning: </a:t>
            </a:r>
          </a:p>
          <a:p>
            <a:pPr rtl="0" lvl="0" indent="-298450" marL="457200">
              <a:lnSpc>
                <a:spcPct val="115000"/>
              </a:lnSpc>
              <a:spcBef>
                <a:spcPts val="0"/>
              </a:spcBef>
              <a:buClr>
                <a:schemeClr val="dk1"/>
              </a:buClr>
              <a:buSzPct val="100000"/>
              <a:buFont typeface="Arial"/>
              <a:buChar char="●"/>
            </a:pPr>
            <a:r>
              <a:rPr lang="en">
                <a:solidFill>
                  <a:schemeClr val="dk1"/>
                </a:solidFill>
              </a:rPr>
              <a:t>Samuel Arseneault -&gt; Back end, Quality Assurance</a:t>
            </a:r>
          </a:p>
          <a:p>
            <a:pPr>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18" name="Shape 118"/>
        <p:cNvGrpSpPr/>
        <p:nvPr/>
      </p:nvGrpSpPr>
      <p:grpSpPr>
        <a:xfrm>
          <a:off y="0" x="0"/>
          <a:ext cy="0" cx="0"/>
          <a:chOff y="0" x="0"/>
          <a:chExt cy="0" cx="0"/>
        </a:xfrm>
      </p:grpSpPr>
      <p:sp>
        <p:nvSpPr>
          <p:cNvPr id="119" name="Shape 119"/>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20" name="Shape 120"/>
          <p:cNvSpPr txBox="1"/>
          <p:nvPr>
            <p:ph idx="1" type="body"/>
          </p:nvPr>
        </p:nvSpPr>
        <p:spPr>
          <a:xfrm>
            <a:off y="4343400" x="685800"/>
            <a:ext cy="4114800" cx="5486399"/>
          </a:xfrm>
          <a:prstGeom prst="rect">
            <a:avLst/>
          </a:prstGeom>
        </p:spPr>
        <p:txBody>
          <a:bodyPr bIns="91425" rIns="91425" lIns="91425" tIns="91425" anchor="t" anchorCtr="0">
            <a:noAutofit/>
          </a:bodyPr>
          <a:lstStyle/>
          <a:p>
            <a:pPr rtl="0" lvl="0">
              <a:lnSpc>
                <a:spcPct val="115000"/>
              </a:lnSpc>
              <a:spcBef>
                <a:spcPts val="0"/>
              </a:spcBef>
              <a:buClr>
                <a:schemeClr val="dk1"/>
              </a:buClr>
              <a:buSzPct val="100000"/>
              <a:buFont typeface="Arial"/>
              <a:buNone/>
            </a:pPr>
            <a:r>
              <a:rPr lang="en">
                <a:solidFill>
                  <a:schemeClr val="dk1"/>
                </a:solidFill>
              </a:rPr>
              <a:t>Our team will be using a three strike rule. A strike is considered absent work, poor quality of work, or poor communication. If a team member receives a strike, this means the rest of the team will have to make up the work the violating member did not deliver. Once a team member receives three strikes, we will inform the instructor and TA of the incident. If a team member is still uncooperative after three strikes we will set up a meeting with our instructors and TA.</a:t>
            </a:r>
          </a:p>
          <a:p>
            <a:pPr>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29" name="Shape 129"/>
        <p:cNvGrpSpPr/>
        <p:nvPr/>
      </p:nvGrpSpPr>
      <p:grpSpPr>
        <a:xfrm>
          <a:off y="0" x="0"/>
          <a:ext cy="0" cx="0"/>
          <a:chOff y="0" x="0"/>
          <a:chExt cy="0" cx="0"/>
        </a:xfrm>
      </p:grpSpPr>
      <p:sp>
        <p:nvSpPr>
          <p:cNvPr id="130" name="Shape 130"/>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31" name="Shape 131"/>
          <p:cNvSpPr txBox="1"/>
          <p:nvPr>
            <p:ph idx="1" type="body"/>
          </p:nvPr>
        </p:nvSpPr>
        <p:spPr>
          <a:xfrm>
            <a:off y="4343400" x="685800"/>
            <a:ext cy="4114800" cx="5486399"/>
          </a:xfrm>
          <a:prstGeom prst="rect">
            <a:avLst/>
          </a:prstGeom>
        </p:spPr>
        <p:txBody>
          <a:bodyPr bIns="91425" rIns="91425" lIns="91425" tIns="91425" anchor="t" anchorCtr="0">
            <a:noAutofit/>
          </a:bodyPr>
          <a:lstStyle/>
          <a:p>
            <a:pPr rtl="0">
              <a:spcBef>
                <a:spcPts val="0"/>
              </a:spcBef>
              <a:buNone/>
            </a:pPr>
            <a:r>
              <a:rPr lang="en"/>
              <a:t>Our team we will be using Skype, Google Drive, Google Hangouts, and Github/Sourcetree.</a:t>
            </a:r>
          </a:p>
          <a:p>
            <a:pPr rtl="0">
              <a:spcBef>
                <a:spcPts val="0"/>
              </a:spcBef>
              <a:buNone/>
            </a:pPr>
            <a:r>
              <a:rPr lang="en">
                <a:solidFill>
                  <a:schemeClr val="dk1"/>
                </a:solidFill>
              </a:rPr>
              <a:t>Since our client is 3 hours away we had to resort to web meetings. We chose skype for this because our client has had experience with this tool.</a:t>
            </a:r>
          </a:p>
          <a:p>
            <a:pPr rtl="0">
              <a:spcBef>
                <a:spcPts val="0"/>
              </a:spcBef>
              <a:buNone/>
            </a:pPr>
            <a:r>
              <a:rPr lang="en">
                <a:solidFill>
                  <a:schemeClr val="dk1"/>
                </a:solidFill>
              </a:rPr>
              <a:t>We will be using Google Drive and Google Hangouts to keep our team organized and updated on team documentation. We like Google Drive because we can edit documents simultaneously and resolves the microsoft office format issues.</a:t>
            </a:r>
          </a:p>
          <a:p>
            <a:pPr>
              <a:spcBef>
                <a:spcPts val="0"/>
              </a:spcBef>
              <a:buNone/>
            </a:pPr>
            <a:r>
              <a:rPr lang="en">
                <a:solidFill>
                  <a:schemeClr val="dk1"/>
                </a:solidFill>
              </a:rPr>
              <a:t>For our repository/version control system we will be using GitHub in combination with SourceTree. All of these tools are convenient because they are cross platform, and very user friendly.</a:t>
            </a:r>
          </a:p>
        </p:txBody>
      </p:sp>
    </p:spTree>
  </p:cSld>
  <p:clrMapOvr>
    <a:masterClrMapping/>
  </p:clrMapOvr>
</p:notes>
</file>

<file path=ppt/slideLayouts/_rels/slideLayout1.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2.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3.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4.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5.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6.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8" name="Shape 8"/>
        <p:cNvGrpSpPr/>
        <p:nvPr/>
      </p:nvGrpSpPr>
      <p:grpSpPr>
        <a:xfrm>
          <a:off y="0" x="0"/>
          <a:ext cy="0" cx="0"/>
          <a:chOff y="0" x="0"/>
          <a:chExt cy="0" cx="0"/>
        </a:xfrm>
      </p:grpSpPr>
      <p:sp>
        <p:nvSpPr>
          <p:cNvPr id="9" name="Shape 9"/>
          <p:cNvSpPr/>
          <p:nvPr/>
        </p:nvSpPr>
        <p:spPr>
          <a:xfrm rot="10800000" flipH="1">
            <a:off y="2984999" x="0"/>
            <a:ext cy="2158500" cx="9144000"/>
          </a:xfrm>
          <a:prstGeom prst="rect">
            <a:avLst/>
          </a:prstGeom>
          <a:solidFill>
            <a:schemeClr val="lt1"/>
          </a:solidFill>
          <a:ln>
            <a:noFill/>
          </a:ln>
        </p:spPr>
        <p:txBody>
          <a:bodyPr bIns="45700" rIns="91425" lIns="91425" tIns="45700" anchor="ctr" anchorCtr="0">
            <a:noAutofit/>
          </a:bodyPr>
          <a:lstStyle/>
          <a:p>
            <a:pPr>
              <a:spcBef>
                <a:spcPts val="0"/>
              </a:spcBef>
              <a:buNone/>
            </a:pPr>
            <a:r>
              <a:t/>
            </a:r>
            <a:endParaRPr/>
          </a:p>
        </p:txBody>
      </p:sp>
      <p:sp>
        <p:nvSpPr>
          <p:cNvPr id="10" name="Shape 10"/>
          <p:cNvSpPr/>
          <p:nvPr/>
        </p:nvSpPr>
        <p:spPr>
          <a:xfrm>
            <a:off y="2393175" x="0"/>
            <a:ext cy="590502"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rgbClr val="FFFFFF">
              <a:alpha val="6666"/>
            </a:srgbClr>
          </a:solidFill>
          <a:ln>
            <a:noFill/>
          </a:ln>
        </p:spPr>
        <p:txBody>
          <a:bodyPr bIns="45700" rIns="91425" lIns="91425" tIns="45700" anchor="ctr" anchorCtr="0">
            <a:noAutofit/>
          </a:bodyPr>
          <a:lstStyle/>
          <a:p>
            <a:pPr>
              <a:spcBef>
                <a:spcPts val="0"/>
              </a:spcBef>
              <a:buNone/>
            </a:pPr>
            <a:r>
              <a:t/>
            </a:r>
            <a:endParaRPr/>
          </a:p>
        </p:txBody>
      </p:sp>
      <p:sp>
        <p:nvSpPr>
          <p:cNvPr id="11" name="Shape 11"/>
          <p:cNvSpPr/>
          <p:nvPr/>
        </p:nvSpPr>
        <p:spPr>
          <a:xfrm rot="10800000" flipH="1">
            <a:off y="2983958" x="0"/>
            <a:ext cy="571095"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chemeClr val="dk1">
              <a:alpha val="7843"/>
            </a:schemeClr>
          </a:solidFill>
          <a:ln>
            <a:noFill/>
          </a:ln>
        </p:spPr>
        <p:txBody>
          <a:bodyPr bIns="45700" rIns="91425" lIns="91425" tIns="45700" anchor="ctr" anchorCtr="0">
            <a:noAutofit/>
          </a:bodyPr>
          <a:lstStyle/>
          <a:p>
            <a:pPr>
              <a:spcBef>
                <a:spcPts val="0"/>
              </a:spcBef>
              <a:buNone/>
            </a:pPr>
            <a:r>
              <a:t/>
            </a:r>
            <a:endParaRPr/>
          </a:p>
        </p:txBody>
      </p:sp>
      <p:sp>
        <p:nvSpPr>
          <p:cNvPr id="12" name="Shape 12"/>
          <p:cNvSpPr txBox="1"/>
          <p:nvPr>
            <p:ph type="ctrTitle"/>
          </p:nvPr>
        </p:nvSpPr>
        <p:spPr>
          <a:xfrm>
            <a:off y="1746892" x="685800"/>
            <a:ext cy="1238099" cx="7772400"/>
          </a:xfrm>
          <a:prstGeom prst="rect">
            <a:avLst/>
          </a:prstGeom>
        </p:spPr>
        <p:txBody>
          <a:bodyPr bIns="91425" rIns="91425" lIns="91425" tIns="91425" anchor="b" anchorCtr="0"/>
          <a:lstStyle>
            <a:lvl1pPr algn="ctr">
              <a:spcBef>
                <a:spcPts val="0"/>
              </a:spcBef>
              <a:defRPr/>
            </a:lvl1pPr>
            <a:lvl2pPr algn="ctr">
              <a:spcBef>
                <a:spcPts val="0"/>
              </a:spcBef>
              <a:defRPr/>
            </a:lvl2pPr>
            <a:lvl3pPr algn="ctr">
              <a:spcBef>
                <a:spcPts val="0"/>
              </a:spcBef>
              <a:defRPr/>
            </a:lvl3pPr>
            <a:lvl4pPr algn="ctr">
              <a:spcBef>
                <a:spcPts val="0"/>
              </a:spcBef>
              <a:defRPr/>
            </a:lvl4pPr>
            <a:lvl5pPr algn="ctr">
              <a:spcBef>
                <a:spcPts val="0"/>
              </a:spcBef>
              <a:defRPr/>
            </a:lvl5pPr>
            <a:lvl6pPr algn="ctr">
              <a:spcBef>
                <a:spcPts val="0"/>
              </a:spcBef>
              <a:defRPr/>
            </a:lvl6pPr>
            <a:lvl7pPr algn="ctr">
              <a:spcBef>
                <a:spcPts val="0"/>
              </a:spcBef>
              <a:defRPr/>
            </a:lvl7pPr>
            <a:lvl8pPr algn="ctr">
              <a:spcBef>
                <a:spcPts val="0"/>
              </a:spcBef>
              <a:defRPr/>
            </a:lvl8pPr>
            <a:lvl9pPr algn="ctr">
              <a:spcBef>
                <a:spcPts val="0"/>
              </a:spcBef>
              <a:defRPr/>
            </a:lvl9pPr>
          </a:lstStyle>
          <a:p/>
        </p:txBody>
      </p:sp>
      <p:sp>
        <p:nvSpPr>
          <p:cNvPr id="13" name="Shape 13"/>
          <p:cNvSpPr txBox="1"/>
          <p:nvPr>
            <p:ph idx="1" type="subTitle"/>
          </p:nvPr>
        </p:nvSpPr>
        <p:spPr>
          <a:xfrm>
            <a:off y="3093357" x="685800"/>
            <a:ext cy="666600" cx="7772400"/>
          </a:xfrm>
          <a:prstGeom prst="rect">
            <a:avLst/>
          </a:prstGeom>
        </p:spPr>
        <p:txBody>
          <a:bodyPr bIns="91425" rIns="91425" lIns="91425" tIns="91425" anchor="t" anchorCtr="0"/>
          <a:lstStyle>
            <a:lvl1pPr algn="ctr">
              <a:spcBef>
                <a:spcPts val="0"/>
              </a:spcBef>
              <a:buClr>
                <a:schemeClr val="dk2"/>
              </a:buClr>
              <a:buSzPct val="100000"/>
              <a:buNone/>
              <a:defRPr sz="2400" i="1">
                <a:solidFill>
                  <a:schemeClr val="dk2"/>
                </a:solidFill>
              </a:defRPr>
            </a:lvl1pPr>
            <a:lvl2pPr algn="ctr">
              <a:spcBef>
                <a:spcPts val="0"/>
              </a:spcBef>
              <a:buClr>
                <a:schemeClr val="dk2"/>
              </a:buClr>
              <a:buNone/>
              <a:defRPr i="1">
                <a:solidFill>
                  <a:schemeClr val="dk2"/>
                </a:solidFill>
              </a:defRPr>
            </a:lvl2pPr>
            <a:lvl3pPr algn="ctr">
              <a:spcBef>
                <a:spcPts val="0"/>
              </a:spcBef>
              <a:buClr>
                <a:schemeClr val="dk2"/>
              </a:buClr>
              <a:buNone/>
              <a:defRPr i="1">
                <a:solidFill>
                  <a:schemeClr val="dk2"/>
                </a:solidFill>
              </a:defRPr>
            </a:lvl3pPr>
            <a:lvl4pPr algn="ctr">
              <a:spcBef>
                <a:spcPts val="0"/>
              </a:spcBef>
              <a:buClr>
                <a:schemeClr val="dk2"/>
              </a:buClr>
              <a:buSzPct val="100000"/>
              <a:buNone/>
              <a:defRPr sz="2400" i="1">
                <a:solidFill>
                  <a:schemeClr val="dk2"/>
                </a:solidFill>
              </a:defRPr>
            </a:lvl4pPr>
            <a:lvl5pPr algn="ctr">
              <a:spcBef>
                <a:spcPts val="0"/>
              </a:spcBef>
              <a:buClr>
                <a:schemeClr val="dk2"/>
              </a:buClr>
              <a:buSzPct val="100000"/>
              <a:buNone/>
              <a:defRPr sz="2400" i="1">
                <a:solidFill>
                  <a:schemeClr val="dk2"/>
                </a:solidFill>
              </a:defRPr>
            </a:lvl5pPr>
            <a:lvl6pPr algn="ctr">
              <a:spcBef>
                <a:spcPts val="0"/>
              </a:spcBef>
              <a:buClr>
                <a:schemeClr val="dk2"/>
              </a:buClr>
              <a:buSzPct val="100000"/>
              <a:buNone/>
              <a:defRPr sz="2400" i="1">
                <a:solidFill>
                  <a:schemeClr val="dk2"/>
                </a:solidFill>
              </a:defRPr>
            </a:lvl6pPr>
            <a:lvl7pPr algn="ctr">
              <a:spcBef>
                <a:spcPts val="0"/>
              </a:spcBef>
              <a:buClr>
                <a:schemeClr val="dk2"/>
              </a:buClr>
              <a:buSzPct val="100000"/>
              <a:buNone/>
              <a:defRPr sz="2400" i="1">
                <a:solidFill>
                  <a:schemeClr val="dk2"/>
                </a:solidFill>
              </a:defRPr>
            </a:lvl7pPr>
            <a:lvl8pPr algn="ctr">
              <a:spcBef>
                <a:spcPts val="0"/>
              </a:spcBef>
              <a:buClr>
                <a:schemeClr val="dk2"/>
              </a:buClr>
              <a:buSzPct val="100000"/>
              <a:buNone/>
              <a:defRPr sz="2400" i="1">
                <a:solidFill>
                  <a:schemeClr val="dk2"/>
                </a:solidFill>
              </a:defRPr>
            </a:lvl8pPr>
            <a:lvl9pPr algn="ctr">
              <a:spcBef>
                <a:spcPts val="0"/>
              </a:spcBef>
              <a:buClr>
                <a:schemeClr val="dk2"/>
              </a:buClr>
              <a:buSzPct val="100000"/>
              <a:buNone/>
              <a:defRPr sz="2400" i="1">
                <a:solidFill>
                  <a:schemeClr val="dk2"/>
                </a:solidFill>
              </a:defRPr>
            </a:lvl9pPr>
          </a:lstStyle>
          <a:p/>
        </p:txBody>
      </p:sp>
      <p:sp>
        <p:nvSpPr>
          <p:cNvPr id="14" name="Shape 14"/>
          <p:cNvSpPr txBox="1"/>
          <p:nvPr>
            <p:ph idx="12" type="sldNum"/>
          </p:nvPr>
        </p:nvSpPr>
        <p:spPr>
          <a:xfrm>
            <a:off y="4749850" x="8556791"/>
            <a:ext cy="393600" cx="548699"/>
          </a:xfrm>
          <a:prstGeom prst="rect">
            <a:avLst/>
          </a:prstGeom>
        </p:spPr>
        <p:txBody>
          <a:bodyPr bIns="91425" rIns="91425" lIns="91425" tIns="91425" anchor="ctr" anchorCtr="0">
            <a:noAutofit/>
          </a:bodyPr>
          <a:lstStyle>
            <a:lvl1pPr>
              <a:spcBef>
                <a:spcPts val="0"/>
              </a:spcBef>
              <a:buNone/>
              <a:defRPr>
                <a:solidFill>
                  <a:schemeClr val="dk1"/>
                </a:solidFill>
              </a:defRPr>
            </a:lvl1pPr>
          </a:lstStyle>
          <a:p>
            <a:pPr>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5" name="Shape 15"/>
        <p:cNvGrpSpPr/>
        <p:nvPr/>
      </p:nvGrpSpPr>
      <p:grpSpPr>
        <a:xfrm>
          <a:off y="0" x="0"/>
          <a:ext cy="0" cx="0"/>
          <a:chOff y="0" x="0"/>
          <a:chExt cy="0" cx="0"/>
        </a:xfrm>
      </p:grpSpPr>
      <p:sp>
        <p:nvSpPr>
          <p:cNvPr id="16" name="Shape 16"/>
          <p:cNvSpPr/>
          <p:nvPr/>
        </p:nvSpPr>
        <p:spPr>
          <a:xfrm rot="10800000" flipH="1">
            <a:off y="1163100" x="0"/>
            <a:ext cy="3980399" cx="9144000"/>
          </a:xfrm>
          <a:prstGeom prst="rect">
            <a:avLst/>
          </a:prstGeom>
          <a:solidFill>
            <a:schemeClr val="lt1"/>
          </a:solidFill>
          <a:ln>
            <a:noFill/>
          </a:ln>
        </p:spPr>
        <p:txBody>
          <a:bodyPr bIns="45700" rIns="91425" lIns="91425" tIns="45700" anchor="ctr" anchorCtr="0">
            <a:noAutofit/>
          </a:bodyPr>
          <a:lstStyle/>
          <a:p>
            <a:pPr>
              <a:spcBef>
                <a:spcPts val="0"/>
              </a:spcBef>
              <a:buNone/>
            </a:pPr>
            <a:r>
              <a:t/>
            </a:r>
            <a:endParaRPr/>
          </a:p>
        </p:txBody>
      </p:sp>
      <p:sp>
        <p:nvSpPr>
          <p:cNvPr id="17" name="Shape 17"/>
          <p:cNvSpPr/>
          <p:nvPr/>
        </p:nvSpPr>
        <p:spPr>
          <a:xfrm flipH="1">
            <a:off y="571349" x="4526627"/>
            <a:ext cy="590502"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rgbClr val="FFFFFF">
              <a:alpha val="6666"/>
            </a:srgbClr>
          </a:solidFill>
          <a:ln>
            <a:noFill/>
          </a:ln>
        </p:spPr>
        <p:txBody>
          <a:bodyPr bIns="45700" rIns="91425" lIns="91425" tIns="45700" anchor="ctr" anchorCtr="0">
            <a:noAutofit/>
          </a:bodyPr>
          <a:lstStyle/>
          <a:p>
            <a:pPr>
              <a:spcBef>
                <a:spcPts val="0"/>
              </a:spcBef>
              <a:buNone/>
            </a:pPr>
            <a:r>
              <a:t/>
            </a:r>
            <a:endParaRPr/>
          </a:p>
        </p:txBody>
      </p:sp>
      <p:sp>
        <p:nvSpPr>
          <p:cNvPr id="18" name="Shape 18"/>
          <p:cNvSpPr/>
          <p:nvPr/>
        </p:nvSpPr>
        <p:spPr>
          <a:xfrm rot="10800000">
            <a:off y="1162132" x="4526627"/>
            <a:ext cy="571095"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chemeClr val="dk1">
              <a:alpha val="7843"/>
            </a:schemeClr>
          </a:solidFill>
          <a:ln>
            <a:noFill/>
          </a:ln>
        </p:spPr>
        <p:txBody>
          <a:bodyPr bIns="45700" rIns="91425" lIns="91425" tIns="45700" anchor="ctr" anchorCtr="0">
            <a:noAutofit/>
          </a:bodyPr>
          <a:lstStyle/>
          <a:p>
            <a:pPr>
              <a:spcBef>
                <a:spcPts val="0"/>
              </a:spcBef>
              <a:buNone/>
            </a:pPr>
            <a:r>
              <a:t/>
            </a:r>
            <a:endParaRPr/>
          </a:p>
        </p:txBody>
      </p:sp>
      <p:sp>
        <p:nvSpPr>
          <p:cNvPr id="19" name="Shape 19"/>
          <p:cNvSpPr txBox="1"/>
          <p:nvPr>
            <p:ph type="title"/>
          </p:nvPr>
        </p:nvSpPr>
        <p:spPr>
          <a:xfrm>
            <a:off y="205978" x="457200"/>
            <a:ext cy="857400" cx="8229600"/>
          </a:xfrm>
          <a:prstGeom prst="rect">
            <a:avLst/>
          </a:prstGeom>
        </p:spPr>
        <p:txBody>
          <a:bodyPr bIns="91425" rIns="91425" lIns="91425" t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0" name="Shape 20"/>
          <p:cNvSpPr txBox="1"/>
          <p:nvPr>
            <p:ph idx="1" type="body"/>
          </p:nvPr>
        </p:nvSpPr>
        <p:spPr>
          <a:xfrm>
            <a:off y="1200150" x="457200"/>
            <a:ext cy="3725699" cx="8229600"/>
          </a:xfrm>
          <a:prstGeom prst="rect">
            <a:avLst/>
          </a:prstGeom>
        </p:spPr>
        <p:txBody>
          <a:bodyPr bIns="91425" rIns="91425" lIns="91425" t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1" name="Shape 21"/>
          <p:cNvSpPr txBox="1"/>
          <p:nvPr>
            <p:ph idx="12" type="sldNum"/>
          </p:nvPr>
        </p:nvSpPr>
        <p:spPr>
          <a:xfrm>
            <a:off y="4749850" x="8556791"/>
            <a:ext cy="393600" cx="548699"/>
          </a:xfrm>
          <a:prstGeom prst="rect">
            <a:avLst/>
          </a:prstGeom>
        </p:spPr>
        <p:txBody>
          <a:bodyPr bIns="91425" rIns="91425" lIns="91425" tIns="91425" anchor="ctr" anchorCtr="0">
            <a:noAutofit/>
          </a:bodyPr>
          <a:lstStyle>
            <a:lvl1pPr>
              <a:spcBef>
                <a:spcPts val="0"/>
              </a:spcBef>
              <a:buNone/>
              <a:defRPr>
                <a:solidFill>
                  <a:schemeClr val="dk2"/>
                </a:solidFill>
              </a:defRPr>
            </a:lvl1pPr>
          </a:lstStyle>
          <a:p>
            <a:pPr>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2" name="Shape 22"/>
        <p:cNvGrpSpPr/>
        <p:nvPr/>
      </p:nvGrpSpPr>
      <p:grpSpPr>
        <a:xfrm>
          <a:off y="0" x="0"/>
          <a:ext cy="0" cx="0"/>
          <a:chOff y="0" x="0"/>
          <a:chExt cy="0" cx="0"/>
        </a:xfrm>
      </p:grpSpPr>
      <p:sp>
        <p:nvSpPr>
          <p:cNvPr id="23" name="Shape 23"/>
          <p:cNvSpPr/>
          <p:nvPr/>
        </p:nvSpPr>
        <p:spPr>
          <a:xfrm rot="10800000" flipH="1">
            <a:off y="1163100" x="0"/>
            <a:ext cy="3980399" cx="9144000"/>
          </a:xfrm>
          <a:prstGeom prst="rect">
            <a:avLst/>
          </a:prstGeom>
          <a:solidFill>
            <a:schemeClr val="lt1"/>
          </a:solidFill>
          <a:ln>
            <a:noFill/>
          </a:ln>
        </p:spPr>
        <p:txBody>
          <a:bodyPr bIns="45700" rIns="91425" lIns="91425" tIns="45700" anchor="ctr" anchorCtr="0">
            <a:noAutofit/>
          </a:bodyPr>
          <a:lstStyle/>
          <a:p>
            <a:pPr>
              <a:spcBef>
                <a:spcPts val="0"/>
              </a:spcBef>
              <a:buNone/>
            </a:pPr>
            <a:r>
              <a:t/>
            </a:r>
            <a:endParaRPr/>
          </a:p>
        </p:txBody>
      </p:sp>
      <p:sp>
        <p:nvSpPr>
          <p:cNvPr id="24" name="Shape 24"/>
          <p:cNvSpPr/>
          <p:nvPr/>
        </p:nvSpPr>
        <p:spPr>
          <a:xfrm rot="10800000">
            <a:off y="1162132" x="4526627"/>
            <a:ext cy="571095"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chemeClr val="dk1">
              <a:alpha val="7843"/>
            </a:schemeClr>
          </a:solidFill>
          <a:ln>
            <a:noFill/>
          </a:ln>
        </p:spPr>
        <p:txBody>
          <a:bodyPr bIns="45700" rIns="91425" lIns="91425" tIns="45700" anchor="ctr" anchorCtr="0">
            <a:noAutofit/>
          </a:bodyPr>
          <a:lstStyle/>
          <a:p>
            <a:pPr>
              <a:spcBef>
                <a:spcPts val="0"/>
              </a:spcBef>
              <a:buNone/>
            </a:pPr>
            <a:r>
              <a:t/>
            </a:r>
            <a:endParaRPr/>
          </a:p>
        </p:txBody>
      </p:sp>
      <p:sp>
        <p:nvSpPr>
          <p:cNvPr id="25" name="Shape 25"/>
          <p:cNvSpPr txBox="1"/>
          <p:nvPr>
            <p:ph type="title"/>
          </p:nvPr>
        </p:nvSpPr>
        <p:spPr>
          <a:xfrm>
            <a:off y="205978" x="457200"/>
            <a:ext cy="857400" cx="8229600"/>
          </a:xfrm>
          <a:prstGeom prst="rect">
            <a:avLst/>
          </a:prstGeom>
        </p:spPr>
        <p:txBody>
          <a:bodyPr bIns="91425" rIns="91425" lIns="91425" t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6" name="Shape 26"/>
          <p:cNvSpPr txBox="1"/>
          <p:nvPr>
            <p:ph idx="1" type="body"/>
          </p:nvPr>
        </p:nvSpPr>
        <p:spPr>
          <a:xfrm>
            <a:off y="1200150" x="457200"/>
            <a:ext cy="3725699" cx="3994500"/>
          </a:xfrm>
          <a:prstGeom prst="rect">
            <a:avLst/>
          </a:prstGeom>
        </p:spPr>
        <p:txBody>
          <a:bodyPr bIns="91425" rIns="91425" lIns="91425" t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7" name="Shape 27"/>
          <p:cNvSpPr/>
          <p:nvPr/>
        </p:nvSpPr>
        <p:spPr>
          <a:xfrm flipH="1">
            <a:off y="571349" x="4526627"/>
            <a:ext cy="590502"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rgbClr val="FFFFFF">
              <a:alpha val="6666"/>
            </a:srgbClr>
          </a:solidFill>
          <a:ln>
            <a:noFill/>
          </a:ln>
        </p:spPr>
        <p:txBody>
          <a:bodyPr bIns="45700" rIns="91425" lIns="91425" tIns="45700" anchor="ctr" anchorCtr="0">
            <a:noAutofit/>
          </a:bodyPr>
          <a:lstStyle/>
          <a:p>
            <a:pPr>
              <a:spcBef>
                <a:spcPts val="0"/>
              </a:spcBef>
              <a:buNone/>
            </a:pPr>
            <a:r>
              <a:t/>
            </a:r>
            <a:endParaRPr/>
          </a:p>
        </p:txBody>
      </p:sp>
      <p:sp>
        <p:nvSpPr>
          <p:cNvPr id="28" name="Shape 28"/>
          <p:cNvSpPr txBox="1"/>
          <p:nvPr>
            <p:ph idx="2" type="body"/>
          </p:nvPr>
        </p:nvSpPr>
        <p:spPr>
          <a:xfrm>
            <a:off y="1200150" x="4692273"/>
            <a:ext cy="3725699" cx="3994500"/>
          </a:xfrm>
          <a:prstGeom prst="rect">
            <a:avLst/>
          </a:prstGeom>
        </p:spPr>
        <p:txBody>
          <a:bodyPr bIns="91425" rIns="91425" lIns="91425" t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9" name="Shape 29"/>
          <p:cNvSpPr txBox="1"/>
          <p:nvPr>
            <p:ph idx="12" type="sldNum"/>
          </p:nvPr>
        </p:nvSpPr>
        <p:spPr>
          <a:xfrm>
            <a:off y="4749850" x="8556791"/>
            <a:ext cy="393600" cx="548699"/>
          </a:xfrm>
          <a:prstGeom prst="rect">
            <a:avLst/>
          </a:prstGeom>
        </p:spPr>
        <p:txBody>
          <a:bodyPr bIns="91425" rIns="91425" lIns="91425" tIns="91425" anchor="ctr" anchorCtr="0">
            <a:noAutofit/>
          </a:bodyPr>
          <a:lstStyle>
            <a:lvl1pPr>
              <a:spcBef>
                <a:spcPts val="0"/>
              </a:spcBef>
              <a:buNone/>
              <a:defRPr>
                <a:solidFill>
                  <a:schemeClr val="dk2"/>
                </a:solidFill>
              </a:defRPr>
            </a:lvl1pPr>
          </a:lstStyle>
          <a:p>
            <a:pPr>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0" name="Shape 30"/>
        <p:cNvGrpSpPr/>
        <p:nvPr/>
      </p:nvGrpSpPr>
      <p:grpSpPr>
        <a:xfrm>
          <a:off y="0" x="0"/>
          <a:ext cy="0" cx="0"/>
          <a:chOff y="0" x="0"/>
          <a:chExt cy="0" cx="0"/>
        </a:xfrm>
      </p:grpSpPr>
      <p:sp>
        <p:nvSpPr>
          <p:cNvPr id="31" name="Shape 31"/>
          <p:cNvSpPr/>
          <p:nvPr/>
        </p:nvSpPr>
        <p:spPr>
          <a:xfrm rot="10800000" flipH="1">
            <a:off y="1163100" x="0"/>
            <a:ext cy="3980399" cx="9144000"/>
          </a:xfrm>
          <a:prstGeom prst="rect">
            <a:avLst/>
          </a:prstGeom>
          <a:solidFill>
            <a:schemeClr val="lt1"/>
          </a:solidFill>
          <a:ln>
            <a:noFill/>
          </a:ln>
        </p:spPr>
        <p:txBody>
          <a:bodyPr bIns="45700" rIns="91425" lIns="91425" tIns="45700" anchor="ctr" anchorCtr="0">
            <a:noAutofit/>
          </a:bodyPr>
          <a:lstStyle/>
          <a:p>
            <a:pPr>
              <a:spcBef>
                <a:spcPts val="0"/>
              </a:spcBef>
              <a:buNone/>
            </a:pPr>
            <a:r>
              <a:t/>
            </a:r>
            <a:endParaRPr/>
          </a:p>
        </p:txBody>
      </p:sp>
      <p:sp>
        <p:nvSpPr>
          <p:cNvPr id="32" name="Shape 32"/>
          <p:cNvSpPr/>
          <p:nvPr/>
        </p:nvSpPr>
        <p:spPr>
          <a:xfrm flipH="1">
            <a:off y="571349" x="4526627"/>
            <a:ext cy="590502"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rgbClr val="FFFFFF">
              <a:alpha val="6666"/>
            </a:srgbClr>
          </a:solidFill>
          <a:ln>
            <a:noFill/>
          </a:ln>
        </p:spPr>
        <p:txBody>
          <a:bodyPr bIns="45700" rIns="91425" lIns="91425" tIns="45700" anchor="ctr" anchorCtr="0">
            <a:noAutofit/>
          </a:bodyPr>
          <a:lstStyle/>
          <a:p>
            <a:pPr>
              <a:spcBef>
                <a:spcPts val="0"/>
              </a:spcBef>
              <a:buNone/>
            </a:pPr>
            <a:r>
              <a:t/>
            </a:r>
            <a:endParaRPr/>
          </a:p>
        </p:txBody>
      </p:sp>
      <p:sp>
        <p:nvSpPr>
          <p:cNvPr id="33" name="Shape 33"/>
          <p:cNvSpPr txBox="1"/>
          <p:nvPr>
            <p:ph type="title"/>
          </p:nvPr>
        </p:nvSpPr>
        <p:spPr>
          <a:xfrm>
            <a:off y="205978" x="457200"/>
            <a:ext cy="857400" cx="8229600"/>
          </a:xfrm>
          <a:prstGeom prst="rect">
            <a:avLst/>
          </a:prstGeom>
        </p:spPr>
        <p:txBody>
          <a:bodyPr bIns="91425" rIns="91425" lIns="91425" t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34" name="Shape 34"/>
          <p:cNvSpPr/>
          <p:nvPr/>
        </p:nvSpPr>
        <p:spPr>
          <a:xfrm rot="10800000">
            <a:off y="1162132" x="4526627"/>
            <a:ext cy="571095"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chemeClr val="dk1">
              <a:alpha val="7843"/>
            </a:schemeClr>
          </a:solidFill>
          <a:ln>
            <a:noFill/>
          </a:ln>
        </p:spPr>
        <p:txBody>
          <a:bodyPr bIns="45700" rIns="91425" lIns="91425" tIns="45700" anchor="ctr" anchorCtr="0">
            <a:noAutofit/>
          </a:bodyPr>
          <a:lstStyle/>
          <a:p>
            <a:pPr>
              <a:spcBef>
                <a:spcPts val="0"/>
              </a:spcBef>
              <a:buNone/>
            </a:pPr>
            <a:r>
              <a:t/>
            </a:r>
            <a:endParaRPr/>
          </a:p>
        </p:txBody>
      </p:sp>
      <p:sp>
        <p:nvSpPr>
          <p:cNvPr id="35" name="Shape 35"/>
          <p:cNvSpPr txBox="1"/>
          <p:nvPr>
            <p:ph idx="12" type="sldNum"/>
          </p:nvPr>
        </p:nvSpPr>
        <p:spPr>
          <a:xfrm>
            <a:off y="4749850" x="8556791"/>
            <a:ext cy="393600" cx="548699"/>
          </a:xfrm>
          <a:prstGeom prst="rect">
            <a:avLst/>
          </a:prstGeom>
        </p:spPr>
        <p:txBody>
          <a:bodyPr bIns="91425" rIns="91425" lIns="91425" tIns="91425" anchor="ctr" anchorCtr="0">
            <a:noAutofit/>
          </a:bodyPr>
          <a:lstStyle>
            <a:lvl1pPr>
              <a:spcBef>
                <a:spcPts val="0"/>
              </a:spcBef>
              <a:buNone/>
              <a:defRPr>
                <a:solidFill>
                  <a:schemeClr val="dk1"/>
                </a:solidFill>
              </a:defRPr>
            </a:lvl1pPr>
          </a:lstStyle>
          <a:p>
            <a:pPr>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36" name="Shape 36"/>
        <p:cNvGrpSpPr/>
        <p:nvPr/>
      </p:nvGrpSpPr>
      <p:grpSpPr>
        <a:xfrm>
          <a:off y="0" x="0"/>
          <a:ext cy="0" cx="0"/>
          <a:chOff y="0" x="0"/>
          <a:chExt cy="0" cx="0"/>
        </a:xfrm>
      </p:grpSpPr>
      <p:sp>
        <p:nvSpPr>
          <p:cNvPr id="37" name="Shape 37"/>
          <p:cNvSpPr/>
          <p:nvPr/>
        </p:nvSpPr>
        <p:spPr>
          <a:xfrm rot="10800000" flipH="1">
            <a:off y="4412699" x="0"/>
            <a:ext cy="730799" cx="9144000"/>
          </a:xfrm>
          <a:prstGeom prst="rect">
            <a:avLst/>
          </a:prstGeom>
          <a:solidFill>
            <a:schemeClr val="lt1"/>
          </a:solidFill>
          <a:ln>
            <a:noFill/>
          </a:ln>
        </p:spPr>
        <p:txBody>
          <a:bodyPr bIns="45700" rIns="91425" lIns="91425" tIns="45700" anchor="ctr" anchorCtr="0">
            <a:noAutofit/>
          </a:bodyPr>
          <a:lstStyle/>
          <a:p>
            <a:pPr>
              <a:spcBef>
                <a:spcPts val="0"/>
              </a:spcBef>
              <a:buNone/>
            </a:pPr>
            <a:r>
              <a:t/>
            </a:r>
            <a:endParaRPr/>
          </a:p>
        </p:txBody>
      </p:sp>
      <p:sp>
        <p:nvSpPr>
          <p:cNvPr id="38" name="Shape 38"/>
          <p:cNvSpPr/>
          <p:nvPr/>
        </p:nvSpPr>
        <p:spPr>
          <a:xfrm flipH="1">
            <a:off y="3820834" x="4526627"/>
            <a:ext cy="590502"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rgbClr val="FFFFFF">
              <a:alpha val="6666"/>
            </a:srgbClr>
          </a:solidFill>
          <a:ln>
            <a:noFill/>
          </a:ln>
        </p:spPr>
        <p:txBody>
          <a:bodyPr bIns="45700" rIns="91425" lIns="91425" tIns="45700" anchor="ctr" anchorCtr="0">
            <a:noAutofit/>
          </a:bodyPr>
          <a:lstStyle/>
          <a:p>
            <a:pPr>
              <a:spcBef>
                <a:spcPts val="0"/>
              </a:spcBef>
              <a:buNone/>
            </a:pPr>
            <a:r>
              <a:t/>
            </a:r>
            <a:endParaRPr/>
          </a:p>
        </p:txBody>
      </p:sp>
      <p:sp>
        <p:nvSpPr>
          <p:cNvPr id="39" name="Shape 39"/>
          <p:cNvSpPr/>
          <p:nvPr/>
        </p:nvSpPr>
        <p:spPr>
          <a:xfrm rot="10800000">
            <a:off y="4411617" x="4526627"/>
            <a:ext cy="571095" cx="4617372"/>
          </a:xfrm>
          <a:custGeom>
            <a:pathLst>
              <a:path w="4617373" extrusionOk="0" h="1108924">
                <a:moveTo>
                  <a:pt y="1108924" x="1199"/>
                </a:moveTo>
                <a:lnTo>
                  <a:pt y="1108924" x="4617373"/>
                </a:lnTo>
                <a:lnTo>
                  <a:pt y="0" x="0"/>
                </a:lnTo>
                <a:cubicBezTo>
                  <a:pt y="369641" x="400"/>
                  <a:pt y="739283" x="799"/>
                  <a:pt y="1108924" x="1199"/>
                </a:cubicBezTo>
                <a:close/>
              </a:path>
            </a:pathLst>
          </a:custGeom>
          <a:solidFill>
            <a:schemeClr val="dk1">
              <a:alpha val="7843"/>
            </a:schemeClr>
          </a:solidFill>
          <a:ln>
            <a:noFill/>
          </a:ln>
        </p:spPr>
        <p:txBody>
          <a:bodyPr bIns="45700" rIns="91425" lIns="91425" tIns="45700" anchor="ctr" anchorCtr="0">
            <a:noAutofit/>
          </a:bodyPr>
          <a:lstStyle/>
          <a:p>
            <a:pPr>
              <a:spcBef>
                <a:spcPts val="0"/>
              </a:spcBef>
              <a:buNone/>
            </a:pPr>
            <a:r>
              <a:t/>
            </a:r>
            <a:endParaRPr/>
          </a:p>
        </p:txBody>
      </p:sp>
      <p:sp>
        <p:nvSpPr>
          <p:cNvPr id="40" name="Shape 40"/>
          <p:cNvSpPr txBox="1"/>
          <p:nvPr>
            <p:ph idx="1" type="body"/>
          </p:nvPr>
        </p:nvSpPr>
        <p:spPr>
          <a:xfrm>
            <a:off y="4421726" x="457200"/>
            <a:ext cy="505200" cx="8229600"/>
          </a:xfrm>
          <a:prstGeom prst="rect">
            <a:avLst/>
          </a:prstGeom>
        </p:spPr>
        <p:txBody>
          <a:bodyPr bIns="91425" rIns="91425" lIns="91425" tIns="91425" anchor="ctr" anchorCtr="0"/>
          <a:lstStyle>
            <a:lvl1pPr>
              <a:spcBef>
                <a:spcPts val="0"/>
              </a:spcBef>
              <a:buClr>
                <a:schemeClr val="dk2"/>
              </a:buClr>
              <a:buSzPct val="100000"/>
              <a:buNone/>
              <a:defRPr sz="2400" i="1">
                <a:solidFill>
                  <a:schemeClr val="dk2"/>
                </a:solidFill>
              </a:defRPr>
            </a:lvl1pPr>
          </a:lstStyle>
          <a:p/>
        </p:txBody>
      </p:sp>
      <p:sp>
        <p:nvSpPr>
          <p:cNvPr id="41" name="Shape 41"/>
          <p:cNvSpPr txBox="1"/>
          <p:nvPr>
            <p:ph idx="12" type="sldNum"/>
          </p:nvPr>
        </p:nvSpPr>
        <p:spPr>
          <a:xfrm>
            <a:off y="4749850" x="8556791"/>
            <a:ext cy="393600" cx="548699"/>
          </a:xfrm>
          <a:prstGeom prst="rect">
            <a:avLst/>
          </a:prstGeom>
        </p:spPr>
        <p:txBody>
          <a:bodyPr bIns="91425" rIns="91425" lIns="91425" tIns="91425" anchor="ctr" anchorCtr="0">
            <a:noAutofit/>
          </a:bodyPr>
          <a:lstStyle>
            <a:lvl1pPr>
              <a:spcBef>
                <a:spcPts val="0"/>
              </a:spcBef>
              <a:buNone/>
              <a:defRPr>
                <a:solidFill>
                  <a:schemeClr val="dk2"/>
                </a:solidFill>
              </a:defRPr>
            </a:lvl1pPr>
          </a:lstStyle>
          <a:p>
            <a:pPr>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2" name="Shape 42"/>
        <p:cNvGrpSpPr/>
        <p:nvPr/>
      </p:nvGrpSpPr>
      <p:grpSpPr>
        <a:xfrm>
          <a:off y="0" x="0"/>
          <a:ext cy="0" cx="0"/>
          <a:chOff y="0" x="0"/>
          <a:chExt cy="0" cx="0"/>
        </a:xfrm>
      </p:grpSpPr>
      <p:sp>
        <p:nvSpPr>
          <p:cNvPr id="43" name="Shape 43"/>
          <p:cNvSpPr/>
          <p:nvPr/>
        </p:nvSpPr>
        <p:spPr>
          <a:xfrm>
            <a:off y="76256" x="6676"/>
            <a:ext cy="5054792" cx="9134130"/>
          </a:xfrm>
          <a:custGeom>
            <a:pathLst>
              <a:path w="9157023" extrusionOk="0" h="6739723">
                <a:moveTo>
                  <a:pt y="0" x="1629"/>
                </a:moveTo>
                <a:lnTo>
                  <a:pt y="4340980" x="9157023"/>
                </a:lnTo>
                <a:lnTo>
                  <a:pt y="6739723" x="1593"/>
                </a:lnTo>
                <a:cubicBezTo>
                  <a:pt y="5123960" x="-3941"/>
                  <a:pt y="1615763" x="7163"/>
                  <a:pt y="0" x="1629"/>
                </a:cubicBezTo>
                <a:close/>
              </a:path>
            </a:pathLst>
          </a:custGeom>
          <a:solidFill>
            <a:srgbClr val="FFFFFF">
              <a:alpha val="6666"/>
            </a:srgbClr>
          </a:solidFill>
          <a:ln>
            <a:noFill/>
          </a:ln>
        </p:spPr>
        <p:txBody>
          <a:bodyPr bIns="45700" rIns="91425" lIns="91425" tIns="45700" anchor="ctr" anchorCtr="0">
            <a:noAutofit/>
          </a:bodyPr>
          <a:lstStyle/>
          <a:p>
            <a:pPr>
              <a:spcBef>
                <a:spcPts val="0"/>
              </a:spcBef>
              <a:buNone/>
            </a:pPr>
            <a:r>
              <a:t/>
            </a:r>
            <a:endParaRPr/>
          </a:p>
        </p:txBody>
      </p:sp>
      <p:sp>
        <p:nvSpPr>
          <p:cNvPr id="44" name="Shape 44"/>
          <p:cNvSpPr txBox="1"/>
          <p:nvPr>
            <p:ph idx="12" type="sldNum"/>
          </p:nvPr>
        </p:nvSpPr>
        <p:spPr>
          <a:xfrm>
            <a:off y="4749850" x="8556791"/>
            <a:ext cy="393600" cx="548699"/>
          </a:xfrm>
          <a:prstGeom prst="rect">
            <a:avLst/>
          </a:prstGeom>
        </p:spPr>
        <p:txBody>
          <a:bodyPr bIns="91425" rIns="91425" lIns="91425" tIns="91425" anchor="ctr" anchorCtr="0">
            <a:noAutofit/>
          </a:bodyPr>
          <a:lstStyle>
            <a:lvl1pPr>
              <a:spcBef>
                <a:spcPts val="0"/>
              </a:spcBef>
              <a:buNone/>
              <a:defRPr/>
            </a:lvl1pPr>
          </a:lstStyle>
          <a:p>
            <a:pPr>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Target="../slideLayouts/slideLayout2.xml" Type="http://schemas.openxmlformats.org/officeDocument/2006/relationships/slideLayout" Id="rId2"/><Relationship Target="../slideLayouts/slideLayout1.xml" Type="http://schemas.openxmlformats.org/officeDocument/2006/relationships/slideLayout" Id="rId1"/><Relationship Target="../slideLayouts/slideLayout4.xml" Type="http://schemas.openxmlformats.org/officeDocument/2006/relationships/slideLayout" Id="rId4"/><Relationship Target="../slideLayouts/slideLayout3.xml" Type="http://schemas.openxmlformats.org/officeDocument/2006/relationships/slideLayout" Id="rId3"/><Relationship Target="../slideLayouts/slideLayout6.xml" Type="http://schemas.openxmlformats.org/officeDocument/2006/relationships/slideLayout" Id="rId6"/><Relationship Target="../slideLayouts/slideLayout5.xml" Type="http://schemas.openxmlformats.org/officeDocument/2006/relationships/slideLayout" Id="rId5"/><Relationship Target="../theme/theme2.xml" Type="http://schemas.openxmlformats.org/officeDocument/2006/relationships/theme" Id="rId7"/></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gradFill>
          <a:gsLst>
            <a:gs pos="0">
              <a:schemeClr val="accent1"/>
            </a:gs>
            <a:gs pos="100000">
              <a:schemeClr val="dk2"/>
            </a:gs>
          </a:gsLst>
          <a:path path="circle">
            <a:fillToRect t="50%" b="50%" r="50%" l="50%"/>
          </a:path>
          <a:tileRect/>
        </a:gradFill>
      </p:bgPr>
    </p:bg>
    <p:spTree>
      <p:nvGrpSpPr>
        <p:cNvPr id="4" name="Shape 4"/>
        <p:cNvGrpSpPr/>
        <p:nvPr/>
      </p:nvGrpSpPr>
      <p:grpSpPr>
        <a:xfrm>
          <a:off y="0" x="0"/>
          <a:ext cy="0" cx="0"/>
          <a:chOff y="0" x="0"/>
          <a:chExt cy="0" cx="0"/>
        </a:xfrm>
      </p:grpSpPr>
      <p:sp>
        <p:nvSpPr>
          <p:cNvPr id="5" name="Shape 5"/>
          <p:cNvSpPr txBox="1"/>
          <p:nvPr>
            <p:ph type="title"/>
          </p:nvPr>
        </p:nvSpPr>
        <p:spPr>
          <a:xfrm>
            <a:off y="205978" x="457200"/>
            <a:ext cy="857400" cx="8229600"/>
          </a:xfrm>
          <a:prstGeom prst="rect">
            <a:avLst/>
          </a:prstGeom>
          <a:noFill/>
          <a:ln>
            <a:noFill/>
          </a:ln>
        </p:spPr>
        <p:txBody>
          <a:bodyPr bIns="91425" rIns="91425" lIns="91425" tIns="91425" anchor="ctr" anchorCtr="0"/>
          <a:lstStyle>
            <a:lvl1pPr>
              <a:spcBef>
                <a:spcPts val="0"/>
              </a:spcBef>
              <a:buClr>
                <a:schemeClr val="lt1"/>
              </a:buClr>
              <a:buSzPct val="100000"/>
              <a:buFont typeface="Georgia"/>
              <a:buNone/>
              <a:defRPr sz="4800">
                <a:solidFill>
                  <a:schemeClr val="lt1"/>
                </a:solidFill>
                <a:latin typeface="Georgia"/>
                <a:ea typeface="Georgia"/>
                <a:cs typeface="Georgia"/>
                <a:sym typeface="Georgia"/>
              </a:defRPr>
            </a:lvl1pPr>
            <a:lvl2pPr>
              <a:spcBef>
                <a:spcPts val="0"/>
              </a:spcBef>
              <a:buClr>
                <a:schemeClr val="lt1"/>
              </a:buClr>
              <a:buSzPct val="100000"/>
              <a:buFont typeface="Georgia"/>
              <a:buNone/>
              <a:defRPr sz="4800">
                <a:solidFill>
                  <a:schemeClr val="lt1"/>
                </a:solidFill>
                <a:latin typeface="Georgia"/>
                <a:ea typeface="Georgia"/>
                <a:cs typeface="Georgia"/>
                <a:sym typeface="Georgia"/>
              </a:defRPr>
            </a:lvl2pPr>
            <a:lvl3pPr>
              <a:spcBef>
                <a:spcPts val="0"/>
              </a:spcBef>
              <a:buClr>
                <a:schemeClr val="lt1"/>
              </a:buClr>
              <a:buSzPct val="100000"/>
              <a:buFont typeface="Georgia"/>
              <a:buNone/>
              <a:defRPr sz="4800">
                <a:solidFill>
                  <a:schemeClr val="lt1"/>
                </a:solidFill>
                <a:latin typeface="Georgia"/>
                <a:ea typeface="Georgia"/>
                <a:cs typeface="Georgia"/>
                <a:sym typeface="Georgia"/>
              </a:defRPr>
            </a:lvl3pPr>
            <a:lvl4pPr>
              <a:spcBef>
                <a:spcPts val="0"/>
              </a:spcBef>
              <a:buClr>
                <a:schemeClr val="lt1"/>
              </a:buClr>
              <a:buSzPct val="100000"/>
              <a:buFont typeface="Georgia"/>
              <a:buNone/>
              <a:defRPr sz="4800">
                <a:solidFill>
                  <a:schemeClr val="lt1"/>
                </a:solidFill>
                <a:latin typeface="Georgia"/>
                <a:ea typeface="Georgia"/>
                <a:cs typeface="Georgia"/>
                <a:sym typeface="Georgia"/>
              </a:defRPr>
            </a:lvl4pPr>
            <a:lvl5pPr>
              <a:spcBef>
                <a:spcPts val="0"/>
              </a:spcBef>
              <a:buClr>
                <a:schemeClr val="lt1"/>
              </a:buClr>
              <a:buSzPct val="100000"/>
              <a:buFont typeface="Georgia"/>
              <a:buNone/>
              <a:defRPr sz="4800">
                <a:solidFill>
                  <a:schemeClr val="lt1"/>
                </a:solidFill>
                <a:latin typeface="Georgia"/>
                <a:ea typeface="Georgia"/>
                <a:cs typeface="Georgia"/>
                <a:sym typeface="Georgia"/>
              </a:defRPr>
            </a:lvl5pPr>
            <a:lvl6pPr>
              <a:spcBef>
                <a:spcPts val="0"/>
              </a:spcBef>
              <a:buClr>
                <a:schemeClr val="lt1"/>
              </a:buClr>
              <a:buSzPct val="100000"/>
              <a:buFont typeface="Georgia"/>
              <a:buNone/>
              <a:defRPr sz="4800">
                <a:solidFill>
                  <a:schemeClr val="lt1"/>
                </a:solidFill>
                <a:latin typeface="Georgia"/>
                <a:ea typeface="Georgia"/>
                <a:cs typeface="Georgia"/>
                <a:sym typeface="Georgia"/>
              </a:defRPr>
            </a:lvl6pPr>
            <a:lvl7pPr>
              <a:spcBef>
                <a:spcPts val="0"/>
              </a:spcBef>
              <a:buClr>
                <a:schemeClr val="lt1"/>
              </a:buClr>
              <a:buSzPct val="100000"/>
              <a:buFont typeface="Georgia"/>
              <a:buNone/>
              <a:defRPr sz="4800">
                <a:solidFill>
                  <a:schemeClr val="lt1"/>
                </a:solidFill>
                <a:latin typeface="Georgia"/>
                <a:ea typeface="Georgia"/>
                <a:cs typeface="Georgia"/>
                <a:sym typeface="Georgia"/>
              </a:defRPr>
            </a:lvl7pPr>
            <a:lvl8pPr>
              <a:spcBef>
                <a:spcPts val="0"/>
              </a:spcBef>
              <a:buClr>
                <a:schemeClr val="lt1"/>
              </a:buClr>
              <a:buSzPct val="100000"/>
              <a:buFont typeface="Georgia"/>
              <a:buNone/>
              <a:defRPr sz="4800">
                <a:solidFill>
                  <a:schemeClr val="lt1"/>
                </a:solidFill>
                <a:latin typeface="Georgia"/>
                <a:ea typeface="Georgia"/>
                <a:cs typeface="Georgia"/>
                <a:sym typeface="Georgia"/>
              </a:defRPr>
            </a:lvl8pPr>
            <a:lvl9pPr>
              <a:spcBef>
                <a:spcPts val="0"/>
              </a:spcBef>
              <a:buClr>
                <a:schemeClr val="lt1"/>
              </a:buClr>
              <a:buSzPct val="100000"/>
              <a:buFont typeface="Georgia"/>
              <a:buNone/>
              <a:defRPr sz="4800">
                <a:solidFill>
                  <a:schemeClr val="lt1"/>
                </a:solidFill>
                <a:latin typeface="Georgia"/>
                <a:ea typeface="Georgia"/>
                <a:cs typeface="Georgia"/>
                <a:sym typeface="Georgia"/>
              </a:defRPr>
            </a:lvl9pPr>
          </a:lstStyle>
          <a:p/>
        </p:txBody>
      </p:sp>
      <p:sp>
        <p:nvSpPr>
          <p:cNvPr id="6" name="Shape 6"/>
          <p:cNvSpPr txBox="1"/>
          <p:nvPr>
            <p:ph idx="1" type="body"/>
          </p:nvPr>
        </p:nvSpPr>
        <p:spPr>
          <a:xfrm>
            <a:off y="1200150" x="457200"/>
            <a:ext cy="3725699" cx="8229600"/>
          </a:xfrm>
          <a:prstGeom prst="rect">
            <a:avLst/>
          </a:prstGeom>
          <a:noFill/>
          <a:ln>
            <a:noFill/>
          </a:ln>
        </p:spPr>
        <p:txBody>
          <a:bodyPr bIns="91425" rIns="91425" lIns="91425" tIns="91425" anchor="t" anchorCtr="0"/>
          <a:lstStyle>
            <a:lvl1pPr>
              <a:spcBef>
                <a:spcPts val="600"/>
              </a:spcBef>
              <a:buClr>
                <a:schemeClr val="dk1"/>
              </a:buClr>
              <a:buSzPct val="100000"/>
              <a:buFont typeface="Georgia"/>
              <a:defRPr sz="3000">
                <a:solidFill>
                  <a:schemeClr val="dk1"/>
                </a:solidFill>
                <a:latin typeface="Georgia"/>
                <a:ea typeface="Georgia"/>
                <a:cs typeface="Georgia"/>
                <a:sym typeface="Georgia"/>
              </a:defRPr>
            </a:lvl1pPr>
            <a:lvl2pPr>
              <a:spcBef>
                <a:spcPts val="480"/>
              </a:spcBef>
              <a:buClr>
                <a:schemeClr val="dk1"/>
              </a:buClr>
              <a:buSzPct val="100000"/>
              <a:buFont typeface="Georgia"/>
              <a:defRPr sz="2400">
                <a:solidFill>
                  <a:schemeClr val="dk1"/>
                </a:solidFill>
                <a:latin typeface="Georgia"/>
                <a:ea typeface="Georgia"/>
                <a:cs typeface="Georgia"/>
                <a:sym typeface="Georgia"/>
              </a:defRPr>
            </a:lvl2pPr>
            <a:lvl3pPr>
              <a:spcBef>
                <a:spcPts val="480"/>
              </a:spcBef>
              <a:buClr>
                <a:schemeClr val="dk1"/>
              </a:buClr>
              <a:buSzPct val="100000"/>
              <a:buFont typeface="Georgia"/>
              <a:defRPr sz="2400">
                <a:solidFill>
                  <a:schemeClr val="dk1"/>
                </a:solidFill>
                <a:latin typeface="Georgia"/>
                <a:ea typeface="Georgia"/>
                <a:cs typeface="Georgia"/>
                <a:sym typeface="Georgia"/>
              </a:defRPr>
            </a:lvl3pPr>
            <a:lvl4pPr>
              <a:spcBef>
                <a:spcPts val="360"/>
              </a:spcBef>
              <a:buClr>
                <a:schemeClr val="dk1"/>
              </a:buClr>
              <a:buSzPct val="100000"/>
              <a:buFont typeface="Georgia"/>
              <a:defRPr sz="1800">
                <a:solidFill>
                  <a:schemeClr val="dk1"/>
                </a:solidFill>
                <a:latin typeface="Georgia"/>
                <a:ea typeface="Georgia"/>
                <a:cs typeface="Georgia"/>
                <a:sym typeface="Georgia"/>
              </a:defRPr>
            </a:lvl4pPr>
            <a:lvl5pPr>
              <a:spcBef>
                <a:spcPts val="360"/>
              </a:spcBef>
              <a:buClr>
                <a:schemeClr val="dk1"/>
              </a:buClr>
              <a:buSzPct val="100000"/>
              <a:buFont typeface="Georgia"/>
              <a:defRPr sz="1800">
                <a:solidFill>
                  <a:schemeClr val="dk1"/>
                </a:solidFill>
                <a:latin typeface="Georgia"/>
                <a:ea typeface="Georgia"/>
                <a:cs typeface="Georgia"/>
                <a:sym typeface="Georgia"/>
              </a:defRPr>
            </a:lvl5pPr>
            <a:lvl6pPr>
              <a:spcBef>
                <a:spcPts val="360"/>
              </a:spcBef>
              <a:buClr>
                <a:schemeClr val="dk1"/>
              </a:buClr>
              <a:buSzPct val="100000"/>
              <a:buFont typeface="Georgia"/>
              <a:defRPr sz="1800">
                <a:solidFill>
                  <a:schemeClr val="dk1"/>
                </a:solidFill>
                <a:latin typeface="Georgia"/>
                <a:ea typeface="Georgia"/>
                <a:cs typeface="Georgia"/>
                <a:sym typeface="Georgia"/>
              </a:defRPr>
            </a:lvl6pPr>
            <a:lvl7pPr>
              <a:spcBef>
                <a:spcPts val="360"/>
              </a:spcBef>
              <a:buClr>
                <a:schemeClr val="dk1"/>
              </a:buClr>
              <a:buSzPct val="100000"/>
              <a:buFont typeface="Georgia"/>
              <a:defRPr sz="1800">
                <a:solidFill>
                  <a:schemeClr val="dk1"/>
                </a:solidFill>
                <a:latin typeface="Georgia"/>
                <a:ea typeface="Georgia"/>
                <a:cs typeface="Georgia"/>
                <a:sym typeface="Georgia"/>
              </a:defRPr>
            </a:lvl7pPr>
            <a:lvl8pPr>
              <a:spcBef>
                <a:spcPts val="360"/>
              </a:spcBef>
              <a:buClr>
                <a:schemeClr val="dk1"/>
              </a:buClr>
              <a:buSzPct val="100000"/>
              <a:buFont typeface="Georgia"/>
              <a:defRPr sz="1800">
                <a:solidFill>
                  <a:schemeClr val="dk1"/>
                </a:solidFill>
                <a:latin typeface="Georgia"/>
                <a:ea typeface="Georgia"/>
                <a:cs typeface="Georgia"/>
                <a:sym typeface="Georgia"/>
              </a:defRPr>
            </a:lvl8pPr>
            <a:lvl9pPr>
              <a:spcBef>
                <a:spcPts val="360"/>
              </a:spcBef>
              <a:buClr>
                <a:schemeClr val="dk1"/>
              </a:buClr>
              <a:buSzPct val="100000"/>
              <a:buFont typeface="Georgia"/>
              <a:defRPr sz="1800">
                <a:solidFill>
                  <a:schemeClr val="dk1"/>
                </a:solidFill>
                <a:latin typeface="Georgia"/>
                <a:ea typeface="Georgia"/>
                <a:cs typeface="Georgia"/>
                <a:sym typeface="Georgia"/>
              </a:defRPr>
            </a:lvl9pPr>
          </a:lstStyle>
          <a:p/>
        </p:txBody>
      </p:sp>
      <p:sp>
        <p:nvSpPr>
          <p:cNvPr id="7" name="Shape 7"/>
          <p:cNvSpPr txBox="1"/>
          <p:nvPr>
            <p:ph idx="12" type="sldNum"/>
          </p:nvPr>
        </p:nvSpPr>
        <p:spPr>
          <a:xfrm>
            <a:off y="4749850" x="8556791"/>
            <a:ext cy="393600" cx="548699"/>
          </a:xfrm>
          <a:prstGeom prst="rect">
            <a:avLst/>
          </a:prstGeom>
          <a:noFill/>
          <a:ln>
            <a:noFill/>
          </a:ln>
        </p:spPr>
        <p:txBody>
          <a:bodyPr bIns="91425" rIns="91425" lIns="91425" tIns="91425" anchor="ctr" anchorCtr="0">
            <a:noAutofit/>
          </a:bodyPr>
          <a:lstStyle>
            <a:lvl1pPr algn="r">
              <a:spcBef>
                <a:spcPts val="0"/>
              </a:spcBef>
              <a:buNone/>
              <a:defRPr sz="1300">
                <a:solidFill>
                  <a:schemeClr val="lt2"/>
                </a:solidFill>
                <a:latin typeface="Georgia"/>
                <a:ea typeface="Georgia"/>
                <a:cs typeface="Georgia"/>
                <a:sym typeface="Georgia"/>
              </a:defRPr>
            </a:lvl1pPr>
          </a:lstStyle>
          <a:p>
            <a:pPr>
              <a:spcBef>
                <a:spcPts val="0"/>
              </a:spcBef>
              <a:buNone/>
            </a:pPr>
            <a:fld id="{00000000-1234-1234-1234-123412341234}" type="slidenum">
              <a:rPr lang="en"/>
              <a:t>‹#›</a:t>
            </a:fld>
          </a:p>
        </p:txBody>
      </p:sp>
    </p:spTree>
  </p:cSld>
  <p:clrMap accent2="accent2" accent3="accent3" accent4="accent4" accent5="accent5" accent6="accent6" hlink="hlink" tx2="lt2" tx1="dk1" bg2="dk2" bg1="lt1" folHlink="folHlink" accent1="accent1"/>
  <p:sldLayoutIdLst>
    <p:sldLayoutId id="2147483648" r:id="rId1"/>
    <p:sldLayoutId id="2147483649" r:id="rId2"/>
    <p:sldLayoutId id="2147483650" r:id="rId3"/>
    <p:sldLayoutId id="2147483651" r:id="rId4"/>
    <p:sldLayoutId id="2147483652" r:id="rId5"/>
    <p:sldLayoutId id="2147483653" r:id="rId6"/>
  </p:sldLayoutIdLst>
  <p:hf dt="0" ftr="0" sldNum="0" hdr="0"/>
  <p:txStyles>
    <p:title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p:titleStyle>
    <p:body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a:lvl3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3pPr>
      <a:lvl4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4pPr>
      <a:lvl5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5pPr>
      <a:lvl6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6pPr>
      <a:lvl7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7pPr>
      <a:lvl8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8pPr>
      <a:lvl9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9pPr>
    </p:bodyStyle>
    <p:other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a:lvl3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3pPr>
      <a:lvl4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4pPr>
      <a:lvl5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5pPr>
      <a:lvl6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6pPr>
      <a:lvl7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7pPr>
      <a:lvl8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8pPr>
      <a:lvl9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Target="../notesSlides/notesSlide1.xml" Type="http://schemas.openxmlformats.org/officeDocument/2006/relationships/notesSlide" Id="rId2"/><Relationship Target="../slideLayouts/slideLayout1.xml" Type="http://schemas.openxmlformats.org/officeDocument/2006/relationships/slideLayout" Id="rId1"/></Relationships>
</file>

<file path=ppt/slides/_rels/slide10.xml.rels><?xml version="1.0" encoding="UTF-8" standalone="yes"?><Relationships xmlns="http://schemas.openxmlformats.org/package/2006/relationships"><Relationship Target="../notesSlides/notesSlide10.xml" Type="http://schemas.openxmlformats.org/officeDocument/2006/relationships/notesSlide" Id="rId2"/><Relationship Target="../slideLayouts/slideLayout2.xml" Type="http://schemas.openxmlformats.org/officeDocument/2006/relationships/slideLayout" Id="rId1"/></Relationships>
</file>

<file path=ppt/slides/_rels/slide11.xml.rels><?xml version="1.0" encoding="UTF-8" standalone="yes"?><Relationships xmlns="http://schemas.openxmlformats.org/package/2006/relationships"><Relationship Target="../notesSlides/notesSlide11.xml" Type="http://schemas.openxmlformats.org/officeDocument/2006/relationships/notesSlide" Id="rId2"/><Relationship Target="../slideLayouts/slideLayout2.xml" Type="http://schemas.openxmlformats.org/officeDocument/2006/relationships/slideLayout" Id="rId1"/></Relationships>
</file>

<file path=ppt/slides/_rels/slide12.xml.rels><?xml version="1.0" encoding="UTF-8" standalone="yes"?><Relationships xmlns="http://schemas.openxmlformats.org/package/2006/relationships"><Relationship Target="../notesSlides/notesSlide12.xml" Type="http://schemas.openxmlformats.org/officeDocument/2006/relationships/notesSlide" Id="rId2"/><Relationship Target="../slideLayouts/slideLayout2.xml" Type="http://schemas.openxmlformats.org/officeDocument/2006/relationships/slideLayout" Id="rId1"/><Relationship Target="../media/image16.png" Type="http://schemas.openxmlformats.org/officeDocument/2006/relationships/image" Id="rId3"/></Relationships>
</file>

<file path=ppt/slides/_rels/slide13.xml.rels><?xml version="1.0" encoding="UTF-8" standalone="yes"?><Relationships xmlns="http://schemas.openxmlformats.org/package/2006/relationships"><Relationship Target="../notesSlides/notesSlide13.xml" Type="http://schemas.openxmlformats.org/officeDocument/2006/relationships/notesSlide" Id="rId2"/><Relationship Target="../slideLayouts/slideLayout2.xml" Type="http://schemas.openxmlformats.org/officeDocument/2006/relationships/slideLayout" Id="rId1"/></Relationships>
</file>

<file path=ppt/slides/_rels/slide14.xml.rels><?xml version="1.0" encoding="UTF-8" standalone="yes"?><Relationships xmlns="http://schemas.openxmlformats.org/package/2006/relationships"><Relationship Target="../notesSlides/notesSlide14.xml" Type="http://schemas.openxmlformats.org/officeDocument/2006/relationships/notesSlide" Id="rId2"/><Relationship Target="../slideLayouts/slideLayout2.xml" Type="http://schemas.openxmlformats.org/officeDocument/2006/relationships/slideLayout" Id="rId1"/><Relationship Target="../media/image14.jpg" Type="http://schemas.openxmlformats.org/officeDocument/2006/relationships/image" Id="rId3"/></Relationships>
</file>

<file path=ppt/slides/_rels/slide2.xml.rels><?xml version="1.0" encoding="UTF-8" standalone="yes"?><Relationships xmlns="http://schemas.openxmlformats.org/package/2006/relationships"><Relationship Target="../notesSlides/notesSlide2.xml" Type="http://schemas.openxmlformats.org/officeDocument/2006/relationships/notesSlide" Id="rId2"/><Relationship Target="../slideLayouts/slideLayout2.xml" Type="http://schemas.openxmlformats.org/officeDocument/2006/relationships/slideLayout" Id="rId1"/><Relationship Target="../media/image01.png" Type="http://schemas.openxmlformats.org/officeDocument/2006/relationships/image" Id="rId3"/></Relationships>
</file>

<file path=ppt/slides/_rels/slide3.xml.rels><?xml version="1.0" encoding="UTF-8" standalone="yes"?><Relationships xmlns="http://schemas.openxmlformats.org/package/2006/relationships"><Relationship Target="../notesSlides/notesSlide3.xml" Type="http://schemas.openxmlformats.org/officeDocument/2006/relationships/notesSlide" Id="rId2"/><Relationship Target="../slideLayouts/slideLayout2.xml" Type="http://schemas.openxmlformats.org/officeDocument/2006/relationships/slideLayout" Id="rId1"/></Relationships>
</file>

<file path=ppt/slides/_rels/slide4.xml.rels><?xml version="1.0" encoding="UTF-8" standalone="yes"?><Relationships xmlns="http://schemas.openxmlformats.org/package/2006/relationships"><Relationship Target="../notesSlides/notesSlide4.xml" Type="http://schemas.openxmlformats.org/officeDocument/2006/relationships/notesSlide" Id="rId2"/><Relationship Target="../slideLayouts/slideLayout2.xml" Type="http://schemas.openxmlformats.org/officeDocument/2006/relationships/slideLayout" Id="rId1"/><Relationship Target="../media/image11.jpg" Type="http://schemas.openxmlformats.org/officeDocument/2006/relationships/image" Id="rId3"/></Relationships>
</file>

<file path=ppt/slides/_rels/slide5.xml.rels><?xml version="1.0" encoding="UTF-8" standalone="yes"?><Relationships xmlns="http://schemas.openxmlformats.org/package/2006/relationships"><Relationship Target="../notesSlides/notesSlide5.xml" Type="http://schemas.openxmlformats.org/officeDocument/2006/relationships/notesSlide" Id="rId2"/><Relationship Target="../slideLayouts/slideLayout2.xml" Type="http://schemas.openxmlformats.org/officeDocument/2006/relationships/slideLayout" Id="rId1"/><Relationship Target="../media/image05.png" Type="http://schemas.openxmlformats.org/officeDocument/2006/relationships/image" Id="rId4"/><Relationship Target="../media/image06.png" Type="http://schemas.openxmlformats.org/officeDocument/2006/relationships/image" Id="rId3"/><Relationship Target="../media/image09.png" Type="http://schemas.openxmlformats.org/officeDocument/2006/relationships/image" Id="rId5"/></Relationships>
</file>

<file path=ppt/slides/_rels/slide6.xml.rels><?xml version="1.0" encoding="UTF-8" standalone="yes"?><Relationships xmlns="http://schemas.openxmlformats.org/package/2006/relationships"><Relationship Target="../notesSlides/notesSlide6.xml" Type="http://schemas.openxmlformats.org/officeDocument/2006/relationships/notesSlide" Id="rId2"/><Relationship Target="../slideLayouts/slideLayout2.xml" Type="http://schemas.openxmlformats.org/officeDocument/2006/relationships/slideLayout" Id="rId1"/><Relationship Target="../media/image02.png" Type="http://schemas.openxmlformats.org/officeDocument/2006/relationships/image" Id="rId4"/><Relationship Target="../media/image15.png" Type="http://schemas.openxmlformats.org/officeDocument/2006/relationships/image" Id="rId3"/><Relationship Target="../media/image03.png" Type="http://schemas.openxmlformats.org/officeDocument/2006/relationships/image" Id="rId6"/><Relationship Target="../media/image12.png" Type="http://schemas.openxmlformats.org/officeDocument/2006/relationships/image" Id="rId5"/></Relationships>
</file>

<file path=ppt/slides/_rels/slide7.xml.rels><?xml version="1.0" encoding="UTF-8" standalone="yes"?><Relationships xmlns="http://schemas.openxmlformats.org/package/2006/relationships"><Relationship Target="../notesSlides/notesSlide7.xml" Type="http://schemas.openxmlformats.org/officeDocument/2006/relationships/notesSlide" Id="rId2"/><Relationship Target="../slideLayouts/slideLayout2.xml" Type="http://schemas.openxmlformats.org/officeDocument/2006/relationships/slideLayout" Id="rId1"/><Relationship Target="../media/image04.png" Type="http://schemas.openxmlformats.org/officeDocument/2006/relationships/image" Id="rId4"/><Relationship Target="../media/image00.png" Type="http://schemas.openxmlformats.org/officeDocument/2006/relationships/image" Id="rId3"/></Relationships>
</file>

<file path=ppt/slides/_rels/slide8.xml.rels><?xml version="1.0" encoding="UTF-8" standalone="yes"?><Relationships xmlns="http://schemas.openxmlformats.org/package/2006/relationships"><Relationship Target="../notesSlides/notesSlide8.xml" Type="http://schemas.openxmlformats.org/officeDocument/2006/relationships/notesSlide" Id="rId2"/><Relationship Target="../slideLayouts/slideLayout2.xml" Type="http://schemas.openxmlformats.org/officeDocument/2006/relationships/slideLayout" Id="rId1"/><Relationship Target="../media/image13.png" Type="http://schemas.openxmlformats.org/officeDocument/2006/relationships/image" Id="rId3"/></Relationships>
</file>

<file path=ppt/slides/_rels/slide9.xml.rels><?xml version="1.0" encoding="UTF-8" standalone="yes"?><Relationships xmlns="http://schemas.openxmlformats.org/package/2006/relationships"><Relationship Target="../notesSlides/notesSlide9.xml" Type="http://schemas.openxmlformats.org/officeDocument/2006/relationships/notesSlide" Id="rId2"/><Relationship Target="../slideLayouts/slideLayout2.xml" Type="http://schemas.openxmlformats.org/officeDocument/2006/relationships/slideLayout" Id="rId1"/><Relationship Target="../media/image18.png" Type="http://schemas.openxmlformats.org/officeDocument/2006/relationships/image" Id="rId4"/><Relationship Target="../media/image07.png" Type="http://schemas.openxmlformats.org/officeDocument/2006/relationships/image" Id="rId3"/><Relationship Target="../media/image08.png" Type="http://schemas.openxmlformats.org/officeDocument/2006/relationships/image" Id="rId6"/><Relationship Target="../media/image10.png" Type="http://schemas.openxmlformats.org/officeDocument/2006/relationships/image" Id="rId5"/><Relationship Target="../media/image17.png" Type="http://schemas.openxmlformats.org/officeDocument/2006/relationships/image" Id="rId7"/></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5" name="Shape 45"/>
        <p:cNvGrpSpPr/>
        <p:nvPr/>
      </p:nvGrpSpPr>
      <p:grpSpPr>
        <a:xfrm>
          <a:off y="0" x="0"/>
          <a:ext cy="0" cx="0"/>
          <a:chOff y="0" x="0"/>
          <a:chExt cy="0" cx="0"/>
        </a:xfrm>
      </p:grpSpPr>
      <p:sp>
        <p:nvSpPr>
          <p:cNvPr id="46" name="Shape 46"/>
          <p:cNvSpPr txBox="1"/>
          <p:nvPr>
            <p:ph type="ctrTitle"/>
          </p:nvPr>
        </p:nvSpPr>
        <p:spPr>
          <a:xfrm>
            <a:off y="1746892" x="685800"/>
            <a:ext cy="1238099" cx="7772400"/>
          </a:xfrm>
          <a:prstGeom prst="rect">
            <a:avLst/>
          </a:prstGeom>
        </p:spPr>
        <p:txBody>
          <a:bodyPr bIns="91425" rIns="91425" lIns="91425" tIns="91425" anchor="b" anchorCtr="0">
            <a:noAutofit/>
          </a:bodyPr>
          <a:lstStyle/>
          <a:p>
            <a:pPr rtl="0">
              <a:spcBef>
                <a:spcPts val="0"/>
              </a:spcBef>
              <a:buNone/>
            </a:pPr>
            <a:r>
              <a:rPr lang="en"/>
              <a:t>Rocket Math Team</a:t>
            </a:r>
          </a:p>
        </p:txBody>
      </p:sp>
      <p:sp>
        <p:nvSpPr>
          <p:cNvPr id="47" name="Shape 47"/>
          <p:cNvSpPr txBox="1"/>
          <p:nvPr>
            <p:ph idx="1" type="subTitle"/>
          </p:nvPr>
        </p:nvSpPr>
        <p:spPr>
          <a:xfrm>
            <a:off y="2929328" x="-29450"/>
            <a:ext cy="784799" cx="7772400"/>
          </a:xfrm>
          <a:prstGeom prst="rect">
            <a:avLst/>
          </a:prstGeom>
        </p:spPr>
        <p:txBody>
          <a:bodyPr bIns="91425" rIns="91425" lIns="91425" tIns="91425" anchor="t" anchorCtr="0">
            <a:noAutofit/>
          </a:bodyPr>
          <a:lstStyle/>
          <a:p>
            <a:pPr>
              <a:spcBef>
                <a:spcPts val="0"/>
              </a:spcBef>
              <a:buNone/>
            </a:pPr>
            <a:r>
              <a:rPr lang="en"/>
              <a:t>Members: Samuel Arseneault, Kelly Markaity, John Luu</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 name="Shape 132"/>
        <p:cNvGrpSpPr/>
        <p:nvPr/>
      </p:nvGrpSpPr>
      <p:grpSpPr>
        <a:xfrm>
          <a:off y="0" x="0"/>
          <a:ext cy="0" cx="0"/>
          <a:chOff y="0" x="0"/>
          <a:chExt cy="0" cx="0"/>
        </a:xfrm>
      </p:grpSpPr>
      <p:sp>
        <p:nvSpPr>
          <p:cNvPr id="133" name="Shape 133"/>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Schedule</a:t>
            </a:r>
          </a:p>
        </p:txBody>
      </p:sp>
      <p:graphicFrame>
        <p:nvGraphicFramePr>
          <p:cNvPr id="134" name="Shape 134"/>
          <p:cNvGraphicFramePr/>
          <p:nvPr/>
        </p:nvGraphicFramePr>
        <p:xfrm>
          <a:off y="1565000" x="855475"/>
          <a:ext cy="3000000" cx="3000000"/>
        </p:xfrm>
        <a:graphic>
          <a:graphicData uri="http://schemas.openxmlformats.org/drawingml/2006/table">
            <a:tbl>
              <a:tblPr>
                <a:noFill/>
                <a:tableStyleId>{3269046F-C040-4162-A605-61DA1CA995CE}</a:tableStyleId>
              </a:tblPr>
              <a:tblGrid>
                <a:gridCol w="5177800"/>
                <a:gridCol w="2061200"/>
              </a:tblGrid>
              <a:tr h="381000">
                <a:tc>
                  <a:txBody>
                    <a:bodyPr>
                      <a:noAutofit/>
                    </a:bodyPr>
                    <a:lstStyle/>
                    <a:p>
                      <a:pPr>
                        <a:spcBef>
                          <a:spcPts val="0"/>
                        </a:spcBef>
                        <a:buNone/>
                      </a:pPr>
                      <a:r>
                        <a:rPr b="1" lang="en"/>
                        <a:t>Task:</a:t>
                      </a:r>
                    </a:p>
                  </a:txBody>
                  <a:tcPr marR="91425" marB="91425" marT="91425" marL="91425"/>
                </a:tc>
                <a:tc>
                  <a:txBody>
                    <a:bodyPr>
                      <a:noAutofit/>
                    </a:bodyPr>
                    <a:lstStyle/>
                    <a:p>
                      <a:pPr>
                        <a:spcBef>
                          <a:spcPts val="0"/>
                        </a:spcBef>
                        <a:buNone/>
                      </a:pPr>
                      <a:r>
                        <a:rPr b="1" lang="en"/>
                        <a:t>Date:</a:t>
                      </a:r>
                    </a:p>
                  </a:txBody>
                  <a:tcPr marR="91425" marB="91425" marT="91425" marL="91425"/>
                </a:tc>
              </a:tr>
              <a:tr h="381000">
                <a:tc>
                  <a:txBody>
                    <a:bodyPr>
                      <a:noAutofit/>
                    </a:bodyPr>
                    <a:lstStyle/>
                    <a:p>
                      <a:pPr rtl="0" lvl="0">
                        <a:lnSpc>
                          <a:spcPct val="115000"/>
                        </a:lnSpc>
                        <a:spcBef>
                          <a:spcPts val="0"/>
                        </a:spcBef>
                        <a:buSzPct val="91666"/>
                        <a:buNone/>
                      </a:pPr>
                      <a:r>
                        <a:rPr sz="1200" lang="en">
                          <a:solidFill>
                            <a:schemeClr val="dk1"/>
                          </a:solidFill>
                        </a:rPr>
                        <a:t>Project introductory meeting</a:t>
                      </a:r>
                    </a:p>
                  </a:txBody>
                  <a:tcPr marR="91425" marB="91425" marT="91425" marL="91425"/>
                </a:tc>
                <a:tc>
                  <a:txBody>
                    <a:bodyPr>
                      <a:noAutofit/>
                    </a:bodyPr>
                    <a:lstStyle/>
                    <a:p>
                      <a:pPr>
                        <a:spcBef>
                          <a:spcPts val="0"/>
                        </a:spcBef>
                        <a:buNone/>
                      </a:pPr>
                      <a:r>
                        <a:rPr sz="1200" lang="en"/>
                        <a:t>Saturday, January 24th</a:t>
                      </a:r>
                    </a:p>
                  </a:txBody>
                  <a:tcPr marR="91425" marB="91425" marT="91425" marL="91425"/>
                </a:tc>
              </a:tr>
              <a:tr h="381000">
                <a:tc>
                  <a:txBody>
                    <a:bodyPr>
                      <a:noAutofit/>
                    </a:bodyPr>
                    <a:lstStyle/>
                    <a:p>
                      <a:pPr rtl="0" lvl="0">
                        <a:lnSpc>
                          <a:spcPct val="115000"/>
                        </a:lnSpc>
                        <a:spcBef>
                          <a:spcPts val="0"/>
                        </a:spcBef>
                        <a:buNone/>
                      </a:pPr>
                      <a:r>
                        <a:rPr sz="1200" lang="en">
                          <a:solidFill>
                            <a:schemeClr val="dk1"/>
                          </a:solidFill>
                        </a:rPr>
                        <a:t>Requirements Meeting</a:t>
                      </a:r>
                    </a:p>
                  </a:txBody>
                  <a:tcPr marR="91425" marB="91425" marT="91425" marL="91425"/>
                </a:tc>
                <a:tc>
                  <a:txBody>
                    <a:bodyPr>
                      <a:noAutofit/>
                    </a:bodyPr>
                    <a:lstStyle/>
                    <a:p>
                      <a:pPr>
                        <a:spcBef>
                          <a:spcPts val="0"/>
                        </a:spcBef>
                        <a:buNone/>
                      </a:pPr>
                      <a:r>
                        <a:rPr sz="1200" lang="en">
                          <a:solidFill>
                            <a:schemeClr val="dk1"/>
                          </a:solidFill>
                        </a:rPr>
                        <a:t>Tuesday, February 3rd</a:t>
                      </a:r>
                    </a:p>
                  </a:txBody>
                  <a:tcPr marR="91425" marB="91425" marT="91425" marL="91425"/>
                </a:tc>
              </a:tr>
              <a:tr h="381000">
                <a:tc>
                  <a:txBody>
                    <a:bodyPr>
                      <a:noAutofit/>
                    </a:bodyPr>
                    <a:lstStyle/>
                    <a:p>
                      <a:pPr rtl="0" lvl="0">
                        <a:lnSpc>
                          <a:spcPct val="115000"/>
                        </a:lnSpc>
                        <a:spcBef>
                          <a:spcPts val="0"/>
                        </a:spcBef>
                        <a:buNone/>
                      </a:pPr>
                      <a:r>
                        <a:rPr sz="1200" lang="en">
                          <a:solidFill>
                            <a:schemeClr val="dk1"/>
                          </a:solidFill>
                        </a:rPr>
                        <a:t>Team Requirement Deadline</a:t>
                      </a:r>
                    </a:p>
                  </a:txBody>
                  <a:tcPr marR="91425" marB="91425" marT="91425" marL="91425"/>
                </a:tc>
                <a:tc>
                  <a:txBody>
                    <a:bodyPr>
                      <a:noAutofit/>
                    </a:bodyPr>
                    <a:lstStyle/>
                    <a:p>
                      <a:pPr>
                        <a:spcBef>
                          <a:spcPts val="0"/>
                        </a:spcBef>
                        <a:buNone/>
                      </a:pPr>
                      <a:r>
                        <a:rPr sz="1200" lang="en">
                          <a:solidFill>
                            <a:schemeClr val="dk1"/>
                          </a:solidFill>
                        </a:rPr>
                        <a:t>Tuesday February, 10th</a:t>
                      </a:r>
                    </a:p>
                  </a:txBody>
                  <a:tcPr marR="91425" marB="91425" marT="91425" marL="91425"/>
                </a:tc>
              </a:tr>
              <a:tr h="381000">
                <a:tc>
                  <a:txBody>
                    <a:bodyPr>
                      <a:noAutofit/>
                    </a:bodyPr>
                    <a:lstStyle/>
                    <a:p>
                      <a:pPr>
                        <a:spcBef>
                          <a:spcPts val="0"/>
                        </a:spcBef>
                        <a:buNone/>
                      </a:pPr>
                      <a:r>
                        <a:rPr sz="1100" lang="en">
                          <a:solidFill>
                            <a:schemeClr val="dk1"/>
                          </a:solidFill>
                        </a:rPr>
                        <a:t>Requirement Presentation</a:t>
                      </a:r>
                    </a:p>
                  </a:txBody>
                  <a:tcPr marR="91425" marB="91425" marT="91425" marL="91425"/>
                </a:tc>
                <a:tc>
                  <a:txBody>
                    <a:bodyPr>
                      <a:noAutofit/>
                    </a:bodyPr>
                    <a:lstStyle/>
                    <a:p>
                      <a:pPr>
                        <a:spcBef>
                          <a:spcPts val="0"/>
                        </a:spcBef>
                        <a:buNone/>
                      </a:pPr>
                      <a:r>
                        <a:rPr sz="1100" lang="en">
                          <a:solidFill>
                            <a:schemeClr val="dk1"/>
                          </a:solidFill>
                        </a:rPr>
                        <a:t>Tuesday February, 17th</a:t>
                      </a:r>
                    </a:p>
                  </a:txBody>
                  <a:tcPr marR="91425" marB="91425" marT="91425" marL="91425"/>
                </a:tc>
              </a:tr>
              <a:tr h="381000">
                <a:tc>
                  <a:txBody>
                    <a:bodyPr>
                      <a:noAutofit/>
                    </a:bodyPr>
                    <a:lstStyle/>
                    <a:p>
                      <a:pPr rtl="0" lvl="0">
                        <a:lnSpc>
                          <a:spcPct val="115000"/>
                        </a:lnSpc>
                        <a:spcBef>
                          <a:spcPts val="0"/>
                        </a:spcBef>
                        <a:buNone/>
                      </a:pPr>
                      <a:r>
                        <a:rPr sz="1100" lang="en">
                          <a:solidFill>
                            <a:schemeClr val="dk1"/>
                          </a:solidFill>
                        </a:rPr>
                        <a:t>Team First Prototype Deadline</a:t>
                      </a:r>
                    </a:p>
                  </a:txBody>
                  <a:tcPr marR="91425" marB="91425" marT="91425" marL="91425"/>
                </a:tc>
                <a:tc>
                  <a:txBody>
                    <a:bodyPr>
                      <a:noAutofit/>
                    </a:bodyPr>
                    <a:lstStyle/>
                    <a:p>
                      <a:pPr rtl="0">
                        <a:spcBef>
                          <a:spcPts val="0"/>
                        </a:spcBef>
                        <a:buNone/>
                      </a:pPr>
                      <a:r>
                        <a:rPr sz="1100" lang="en">
                          <a:solidFill>
                            <a:schemeClr val="dk1"/>
                          </a:solidFill>
                        </a:rPr>
                        <a:t>Tuesday February, 24th</a:t>
                      </a:r>
                    </a:p>
                  </a:txBody>
                  <a:tcPr marR="91425" marB="91425" marT="91425" marL="91425"/>
                </a:tc>
              </a:tr>
              <a:tr h="381000">
                <a:tc>
                  <a:txBody>
                    <a:bodyPr>
                      <a:noAutofit/>
                    </a:bodyPr>
                    <a:lstStyle/>
                    <a:p>
                      <a:pPr rtl="0" lvl="0">
                        <a:lnSpc>
                          <a:spcPct val="115000"/>
                        </a:lnSpc>
                        <a:spcBef>
                          <a:spcPts val="0"/>
                        </a:spcBef>
                        <a:buNone/>
                      </a:pPr>
                      <a:r>
                        <a:rPr sz="1100" lang="en">
                          <a:solidFill>
                            <a:schemeClr val="dk1"/>
                          </a:solidFill>
                        </a:rPr>
                        <a:t>First Prototype Deadline</a:t>
                      </a:r>
                    </a:p>
                  </a:txBody>
                  <a:tcPr marR="91425" marB="91425" marT="91425" marL="91425"/>
                </a:tc>
                <a:tc>
                  <a:txBody>
                    <a:bodyPr>
                      <a:noAutofit/>
                    </a:bodyPr>
                    <a:lstStyle/>
                    <a:p>
                      <a:pPr rtl="0">
                        <a:spcBef>
                          <a:spcPts val="0"/>
                        </a:spcBef>
                        <a:buNone/>
                      </a:pPr>
                      <a:r>
                        <a:rPr sz="1100" lang="en">
                          <a:solidFill>
                            <a:schemeClr val="dk1"/>
                          </a:solidFill>
                        </a:rPr>
                        <a:t>Tuesday March, 3rd</a:t>
                      </a:r>
                    </a:p>
                  </a:txBody>
                  <a:tcPr marR="91425" marB="91425" marT="91425" marL="91425"/>
                </a:tc>
              </a:tr>
            </a:tbl>
          </a:graphicData>
        </a:graphic>
      </p:graphicFrame>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y="0" x="0"/>
          <a:ext cy="0" cx="0"/>
          <a:chOff y="0" x="0"/>
          <a:chExt cy="0" cx="0"/>
        </a:xfrm>
      </p:grpSpPr>
      <p:sp>
        <p:nvSpPr>
          <p:cNvPr id="139" name="Shape 139"/>
          <p:cNvSpPr txBox="1"/>
          <p:nvPr>
            <p:ph type="title"/>
          </p:nvPr>
        </p:nvSpPr>
        <p:spPr>
          <a:xfrm>
            <a:off y="205978" x="457200"/>
            <a:ext cy="857400" cx="8229600"/>
          </a:xfrm>
          <a:prstGeom prst="rect">
            <a:avLst/>
          </a:prstGeom>
        </p:spPr>
        <p:txBody>
          <a:bodyPr bIns="91425" rIns="91425" lIns="91425" tIns="91425" anchor="ctr" anchorCtr="0">
            <a:noAutofit/>
          </a:bodyPr>
          <a:lstStyle/>
          <a:p>
            <a:pPr rtl="0" lvl="0">
              <a:spcBef>
                <a:spcPts val="0"/>
              </a:spcBef>
              <a:buNone/>
            </a:pPr>
            <a:r>
              <a:rPr lang="en"/>
              <a:t>Schedule Continued...</a:t>
            </a:r>
          </a:p>
        </p:txBody>
      </p:sp>
      <p:graphicFrame>
        <p:nvGraphicFramePr>
          <p:cNvPr id="140" name="Shape 140"/>
          <p:cNvGraphicFramePr/>
          <p:nvPr/>
        </p:nvGraphicFramePr>
        <p:xfrm>
          <a:off y="1565000" x="855475"/>
          <a:ext cy="3000000" cx="3000000"/>
        </p:xfrm>
        <a:graphic>
          <a:graphicData uri="http://schemas.openxmlformats.org/drawingml/2006/table">
            <a:tbl>
              <a:tblPr>
                <a:noFill/>
                <a:tableStyleId>{5D24526B-E742-4743-B83A-6785F232DDE6}</a:tableStyleId>
              </a:tblPr>
              <a:tblGrid>
                <a:gridCol w="5177800"/>
                <a:gridCol w="2061200"/>
              </a:tblGrid>
              <a:tr h="381000">
                <a:tc>
                  <a:txBody>
                    <a:bodyPr>
                      <a:noAutofit/>
                    </a:bodyPr>
                    <a:lstStyle/>
                    <a:p>
                      <a:pPr rtl="0" lvl="0">
                        <a:spcBef>
                          <a:spcPts val="0"/>
                        </a:spcBef>
                        <a:buNone/>
                      </a:pPr>
                      <a:r>
                        <a:rPr b="1" lang="en"/>
                        <a:t>Task:</a:t>
                      </a:r>
                    </a:p>
                  </a:txBody>
                  <a:tcPr marR="91425" marB="91425" marT="91425" marL="91425"/>
                </a:tc>
                <a:tc>
                  <a:txBody>
                    <a:bodyPr>
                      <a:noAutofit/>
                    </a:bodyPr>
                    <a:lstStyle/>
                    <a:p>
                      <a:pPr rtl="0" lvl="0">
                        <a:spcBef>
                          <a:spcPts val="0"/>
                        </a:spcBef>
                        <a:buNone/>
                      </a:pPr>
                      <a:r>
                        <a:rPr b="1" lang="en"/>
                        <a:t>Date:</a:t>
                      </a:r>
                    </a:p>
                  </a:txBody>
                  <a:tcPr marR="91425" marB="91425" marT="91425" marL="91425"/>
                </a:tc>
              </a:tr>
              <a:tr h="381000">
                <a:tc>
                  <a:txBody>
                    <a:bodyPr>
                      <a:noAutofit/>
                    </a:bodyPr>
                    <a:lstStyle/>
                    <a:p>
                      <a:pPr rtl="0">
                        <a:lnSpc>
                          <a:spcPct val="115000"/>
                        </a:lnSpc>
                        <a:spcBef>
                          <a:spcPts val="0"/>
                        </a:spcBef>
                        <a:buNone/>
                      </a:pPr>
                      <a:r>
                        <a:rPr sz="1100" lang="en">
                          <a:solidFill>
                            <a:schemeClr val="dk1"/>
                          </a:solidFill>
                        </a:rPr>
                        <a:t>Have IOS Application Submitted to Apple Store</a:t>
                      </a:r>
                    </a:p>
                  </a:txBody>
                  <a:tcPr marR="91425" marB="91425" marT="91425" marL="91425"/>
                </a:tc>
                <a:tc>
                  <a:txBody>
                    <a:bodyPr>
                      <a:noAutofit/>
                    </a:bodyPr>
                    <a:lstStyle/>
                    <a:p>
                      <a:pPr rtl="0">
                        <a:spcBef>
                          <a:spcPts val="0"/>
                        </a:spcBef>
                        <a:buNone/>
                      </a:pPr>
                      <a:r>
                        <a:rPr sz="1100" lang="en">
                          <a:solidFill>
                            <a:schemeClr val="dk1"/>
                          </a:solidFill>
                        </a:rPr>
                        <a:t>Tuesday March, 3rd</a:t>
                      </a:r>
                    </a:p>
                  </a:txBody>
                  <a:tcPr marR="91425" marB="91425" marT="91425" marL="91425"/>
                </a:tc>
              </a:tr>
              <a:tr h="381000">
                <a:tc>
                  <a:txBody>
                    <a:bodyPr>
                      <a:noAutofit/>
                    </a:bodyPr>
                    <a:lstStyle/>
                    <a:p>
                      <a:pPr rtl="0" lvl="0">
                        <a:lnSpc>
                          <a:spcPct val="115000"/>
                        </a:lnSpc>
                        <a:spcBef>
                          <a:spcPts val="0"/>
                        </a:spcBef>
                        <a:buSzPct val="100000"/>
                        <a:buNone/>
                      </a:pPr>
                      <a:r>
                        <a:rPr sz="1100" lang="en">
                          <a:solidFill>
                            <a:schemeClr val="dk1"/>
                          </a:solidFill>
                        </a:rPr>
                        <a:t>Design Specification Presentation</a:t>
                      </a:r>
                    </a:p>
                  </a:txBody>
                  <a:tcPr marR="91425" marB="91425" marT="91425" marL="91425"/>
                </a:tc>
                <a:tc>
                  <a:txBody>
                    <a:bodyPr>
                      <a:noAutofit/>
                    </a:bodyPr>
                    <a:lstStyle/>
                    <a:p>
                      <a:pPr rtl="0" lvl="0">
                        <a:spcBef>
                          <a:spcPts val="0"/>
                        </a:spcBef>
                        <a:buNone/>
                      </a:pPr>
                      <a:r>
                        <a:rPr sz="1100" lang="en">
                          <a:solidFill>
                            <a:schemeClr val="dk1"/>
                          </a:solidFill>
                        </a:rPr>
                        <a:t>Tuesday March, 10th</a:t>
                      </a:r>
                    </a:p>
                  </a:txBody>
                  <a:tcPr marR="91425" marB="91425" marT="91425" marL="91425"/>
                </a:tc>
              </a:tr>
              <a:tr h="381000">
                <a:tc>
                  <a:txBody>
                    <a:bodyPr>
                      <a:noAutofit/>
                    </a:bodyPr>
                    <a:lstStyle/>
                    <a:p>
                      <a:pPr rtl="0" lvl="0">
                        <a:lnSpc>
                          <a:spcPct val="115000"/>
                        </a:lnSpc>
                        <a:spcBef>
                          <a:spcPts val="0"/>
                        </a:spcBef>
                        <a:buNone/>
                      </a:pPr>
                      <a:r>
                        <a:rPr sz="1100" lang="en">
                          <a:solidFill>
                            <a:schemeClr val="dk1"/>
                          </a:solidFill>
                        </a:rPr>
                        <a:t>Team Test Plan Deadline</a:t>
                      </a:r>
                    </a:p>
                  </a:txBody>
                  <a:tcPr marR="91425" marB="91425" marT="91425" marL="91425"/>
                </a:tc>
                <a:tc>
                  <a:txBody>
                    <a:bodyPr>
                      <a:noAutofit/>
                    </a:bodyPr>
                    <a:lstStyle/>
                    <a:p>
                      <a:pPr rtl="0" lvl="0">
                        <a:spcBef>
                          <a:spcPts val="0"/>
                        </a:spcBef>
                        <a:buNone/>
                      </a:pPr>
                      <a:r>
                        <a:rPr sz="1100" lang="en">
                          <a:solidFill>
                            <a:schemeClr val="dk1"/>
                          </a:solidFill>
                        </a:rPr>
                        <a:t>Tuesday March, 17th</a:t>
                      </a:r>
                    </a:p>
                  </a:txBody>
                  <a:tcPr marR="91425" marB="91425" marT="91425" marL="91425"/>
                </a:tc>
              </a:tr>
              <a:tr h="397325">
                <a:tc>
                  <a:txBody>
                    <a:bodyPr>
                      <a:noAutofit/>
                    </a:bodyPr>
                    <a:lstStyle/>
                    <a:p>
                      <a:pPr rtl="0" lvl="0">
                        <a:lnSpc>
                          <a:spcPct val="115000"/>
                        </a:lnSpc>
                        <a:spcBef>
                          <a:spcPts val="0"/>
                        </a:spcBef>
                        <a:buNone/>
                      </a:pPr>
                      <a:r>
                        <a:rPr sz="1100" lang="en">
                          <a:solidFill>
                            <a:schemeClr val="dk1"/>
                          </a:solidFill>
                        </a:rPr>
                        <a:t>Test Plan Presentation</a:t>
                      </a:r>
                    </a:p>
                  </a:txBody>
                  <a:tcPr marR="91425" marB="91425" marT="91425" marL="91425"/>
                </a:tc>
                <a:tc>
                  <a:txBody>
                    <a:bodyPr>
                      <a:noAutofit/>
                    </a:bodyPr>
                    <a:lstStyle/>
                    <a:p>
                      <a:pPr rtl="0" lvl="0">
                        <a:spcBef>
                          <a:spcPts val="0"/>
                        </a:spcBef>
                        <a:buNone/>
                      </a:pPr>
                      <a:r>
                        <a:rPr sz="1100" lang="en">
                          <a:solidFill>
                            <a:schemeClr val="dk1"/>
                          </a:solidFill>
                        </a:rPr>
                        <a:t>Tuesday March, 24th</a:t>
                      </a:r>
                    </a:p>
                  </a:txBody>
                  <a:tcPr marR="91425" marB="91425" marT="91425" marL="91425"/>
                </a:tc>
              </a:tr>
              <a:tr h="381000">
                <a:tc>
                  <a:txBody>
                    <a:bodyPr>
                      <a:noAutofit/>
                    </a:bodyPr>
                    <a:lstStyle/>
                    <a:p>
                      <a:pPr rtl="0" lvl="0">
                        <a:spcBef>
                          <a:spcPts val="0"/>
                        </a:spcBef>
                        <a:buNone/>
                      </a:pPr>
                      <a:r>
                        <a:rPr sz="1100" lang="en">
                          <a:solidFill>
                            <a:schemeClr val="dk1"/>
                          </a:solidFill>
                        </a:rPr>
                        <a:t>Second Prototype Deadline</a:t>
                      </a:r>
                    </a:p>
                  </a:txBody>
                  <a:tcPr marR="91425" marB="91425" marT="91425" marL="91425"/>
                </a:tc>
                <a:tc>
                  <a:txBody>
                    <a:bodyPr>
                      <a:noAutofit/>
                    </a:bodyPr>
                    <a:lstStyle/>
                    <a:p>
                      <a:pPr rtl="0" lvl="0">
                        <a:spcBef>
                          <a:spcPts val="0"/>
                        </a:spcBef>
                        <a:buNone/>
                      </a:pPr>
                      <a:r>
                        <a:rPr sz="1100" lang="en">
                          <a:solidFill>
                            <a:schemeClr val="dk1"/>
                          </a:solidFill>
                        </a:rPr>
                        <a:t>Tuesday March, 31st</a:t>
                      </a:r>
                    </a:p>
                  </a:txBody>
                  <a:tcPr marR="91425" marB="91425" marT="91425" marL="91425"/>
                </a:tc>
              </a:tr>
              <a:tr h="381000">
                <a:tc>
                  <a:txBody>
                    <a:bodyPr>
                      <a:noAutofit/>
                    </a:bodyPr>
                    <a:lstStyle/>
                    <a:p>
                      <a:pPr rtl="0" lvl="0">
                        <a:lnSpc>
                          <a:spcPct val="115000"/>
                        </a:lnSpc>
                        <a:spcBef>
                          <a:spcPts val="0"/>
                        </a:spcBef>
                        <a:buNone/>
                      </a:pPr>
                      <a:r>
                        <a:rPr sz="1100" lang="en">
                          <a:solidFill>
                            <a:schemeClr val="dk1"/>
                          </a:solidFill>
                        </a:rPr>
                        <a:t>Final Project Presentation</a:t>
                      </a:r>
                    </a:p>
                  </a:txBody>
                  <a:tcPr marR="91425" marB="91425" marT="91425" marL="91425"/>
                </a:tc>
                <a:tc>
                  <a:txBody>
                    <a:bodyPr>
                      <a:noAutofit/>
                    </a:bodyPr>
                    <a:lstStyle/>
                    <a:p>
                      <a:pPr rtl="0" lvl="0">
                        <a:spcBef>
                          <a:spcPts val="0"/>
                        </a:spcBef>
                        <a:buNone/>
                      </a:pPr>
                      <a:r>
                        <a:rPr sz="1100" lang="en">
                          <a:solidFill>
                            <a:schemeClr val="dk1"/>
                          </a:solidFill>
                        </a:rPr>
                        <a:t>Tuesday April, 21st</a:t>
                      </a:r>
                    </a:p>
                  </a:txBody>
                  <a:tcPr marR="91425" marB="91425" marT="91425" marL="91425"/>
                </a:tc>
              </a:tr>
            </a:tbl>
          </a:graphicData>
        </a:graphic>
      </p:graphicFrame>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y="0" x="0"/>
          <a:ext cy="0" cx="0"/>
          <a:chOff y="0" x="0"/>
          <a:chExt cy="0" cx="0"/>
        </a:xfrm>
      </p:grpSpPr>
      <p:sp>
        <p:nvSpPr>
          <p:cNvPr id="145" name="Shape 145"/>
          <p:cNvSpPr txBox="1"/>
          <p:nvPr>
            <p:ph type="title"/>
          </p:nvPr>
        </p:nvSpPr>
        <p:spPr>
          <a:xfrm>
            <a:off y="205978" x="457200"/>
            <a:ext cy="857400" cx="8229600"/>
          </a:xfrm>
          <a:prstGeom prst="rect">
            <a:avLst/>
          </a:prstGeom>
        </p:spPr>
        <p:txBody>
          <a:bodyPr bIns="91425" rIns="91425" lIns="91425" tIns="91425" anchor="ctr" anchorCtr="0">
            <a:noAutofit/>
          </a:bodyPr>
          <a:lstStyle/>
          <a:p>
            <a:pPr rtl="0" lvl="0">
              <a:spcBef>
                <a:spcPts val="0"/>
              </a:spcBef>
              <a:buNone/>
            </a:pPr>
            <a:r>
              <a:rPr lang="en"/>
              <a:t>Summary</a:t>
            </a:r>
          </a:p>
        </p:txBody>
      </p:sp>
      <p:pic>
        <p:nvPicPr>
          <p:cNvPr id="146" name="Shape 146"/>
          <p:cNvPicPr preferRelativeResize="0"/>
          <p:nvPr/>
        </p:nvPicPr>
        <p:blipFill>
          <a:blip r:embed="rId3">
            <a:alphaModFix/>
          </a:blip>
          <a:stretch>
            <a:fillRect/>
          </a:stretch>
        </p:blipFill>
        <p:spPr>
          <a:xfrm>
            <a:off y="1447075" x="1848475"/>
            <a:ext cy="3469075" cx="4625450"/>
          </a:xfrm>
          <a:prstGeom prst="rect">
            <a:avLst/>
          </a:prstGeom>
          <a:noFill/>
          <a:ln>
            <a:noFill/>
          </a:ln>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0" name="Shape 150"/>
        <p:cNvGrpSpPr/>
        <p:nvPr/>
      </p:nvGrpSpPr>
      <p:grpSpPr>
        <a:xfrm>
          <a:off y="0" x="0"/>
          <a:ext cy="0" cx="0"/>
          <a:chOff y="0" x="0"/>
          <a:chExt cy="0" cx="0"/>
        </a:xfrm>
      </p:grpSpPr>
      <p:sp>
        <p:nvSpPr>
          <p:cNvPr id="151" name="Shape 151"/>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After Rocket Math</a:t>
            </a:r>
          </a:p>
        </p:txBody>
      </p:sp>
      <p:sp>
        <p:nvSpPr>
          <p:cNvPr id="152" name="Shape 152"/>
          <p:cNvSpPr txBox="1"/>
          <p:nvPr>
            <p:ph idx="1" type="body"/>
          </p:nvPr>
        </p:nvSpPr>
        <p:spPr>
          <a:xfrm>
            <a:off y="1200150" x="457200"/>
            <a:ext cy="3725699" cx="8229600"/>
          </a:xfrm>
          <a:prstGeom prst="rect">
            <a:avLst/>
          </a:prstGeom>
        </p:spPr>
        <p:txBody>
          <a:bodyPr bIns="91425" rIns="91425" lIns="91425" tIns="91425" anchor="t" anchorCtr="0">
            <a:noAutofit/>
          </a:bodyPr>
          <a:lstStyle/>
          <a:p>
            <a:pPr rtl="0" lvl="0" indent="-419100" marL="457200">
              <a:spcBef>
                <a:spcPts val="0"/>
              </a:spcBef>
              <a:buClr>
                <a:schemeClr val="dk1"/>
              </a:buClr>
              <a:buSzPct val="100000"/>
              <a:buFont typeface="Arial"/>
              <a:buChar char="●"/>
            </a:pPr>
            <a:r>
              <a:rPr lang="en"/>
              <a:t>Rocket english</a:t>
            </a:r>
          </a:p>
          <a:p>
            <a:pPr rtl="0" lvl="0" indent="-419100" marL="457200">
              <a:spcBef>
                <a:spcPts val="0"/>
              </a:spcBef>
              <a:buClr>
                <a:schemeClr val="dk1"/>
              </a:buClr>
              <a:buSzPct val="100000"/>
              <a:buFont typeface="Arial"/>
              <a:buChar char="●"/>
            </a:pPr>
            <a:r>
              <a:rPr lang="en"/>
              <a:t>Rocket science</a:t>
            </a:r>
          </a:p>
          <a:p>
            <a:pPr rtl="0" lvl="0" indent="-419100" marL="457200">
              <a:spcBef>
                <a:spcPts val="0"/>
              </a:spcBef>
              <a:buClr>
                <a:schemeClr val="dk1"/>
              </a:buClr>
              <a:buSzPct val="100000"/>
              <a:buFont typeface="Arial"/>
              <a:buChar char="●"/>
            </a:pPr>
            <a:r>
              <a:rPr lang="en"/>
              <a:t>Rocket social studies</a:t>
            </a:r>
          </a:p>
          <a:p>
            <a:pPr rtl="0" lvl="0">
              <a:spcBef>
                <a:spcPts val="0"/>
              </a:spcBef>
              <a:buNone/>
            </a:pPr>
            <a:r>
              <a:t/>
            </a:r>
            <a:endParaRP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6" name="Shape 156"/>
        <p:cNvGrpSpPr/>
        <p:nvPr/>
      </p:nvGrpSpPr>
      <p:grpSpPr>
        <a:xfrm>
          <a:off y="0" x="0"/>
          <a:ext cy="0" cx="0"/>
          <a:chOff y="0" x="0"/>
          <a:chExt cy="0" cx="0"/>
        </a:xfrm>
      </p:grpSpPr>
      <p:sp>
        <p:nvSpPr>
          <p:cNvPr id="157" name="Shape 157"/>
          <p:cNvSpPr txBox="1"/>
          <p:nvPr>
            <p:ph type="title"/>
          </p:nvPr>
        </p:nvSpPr>
        <p:spPr>
          <a:xfrm>
            <a:off y="187028" x="433525"/>
            <a:ext cy="857400" cx="8229600"/>
          </a:xfrm>
          <a:prstGeom prst="rect">
            <a:avLst/>
          </a:prstGeom>
        </p:spPr>
        <p:txBody>
          <a:bodyPr bIns="91425" rIns="91425" lIns="91425" tIns="91425" anchor="ctr" anchorCtr="0">
            <a:noAutofit/>
          </a:bodyPr>
          <a:lstStyle/>
          <a:p>
            <a:pPr>
              <a:spcBef>
                <a:spcPts val="0"/>
              </a:spcBef>
              <a:buNone/>
            </a:pPr>
            <a:r>
              <a:rPr lang="en"/>
              <a:t>Questions?</a:t>
            </a:r>
          </a:p>
        </p:txBody>
      </p:sp>
      <p:pic>
        <p:nvPicPr>
          <p:cNvPr id="158" name="Shape 158"/>
          <p:cNvPicPr preferRelativeResize="0"/>
          <p:nvPr/>
        </p:nvPicPr>
        <p:blipFill>
          <a:blip r:embed="rId3">
            <a:alphaModFix/>
          </a:blip>
          <a:stretch>
            <a:fillRect/>
          </a:stretch>
        </p:blipFill>
        <p:spPr>
          <a:xfrm>
            <a:off y="1227725" x="1584099"/>
            <a:ext cy="3839575" cx="5756499"/>
          </a:xfrm>
          <a:prstGeom prst="rect">
            <a:avLst/>
          </a:prstGeom>
          <a:noFill/>
          <a:ln>
            <a:noFill/>
          </a:ln>
        </p:spPr>
      </p:pic>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1" name="Shape 51"/>
        <p:cNvGrpSpPr/>
        <p:nvPr/>
      </p:nvGrpSpPr>
      <p:grpSpPr>
        <a:xfrm>
          <a:off y="0" x="0"/>
          <a:ext cy="0" cx="0"/>
          <a:chOff y="0" x="0"/>
          <a:chExt cy="0" cx="0"/>
        </a:xfrm>
      </p:grpSpPr>
      <p:sp>
        <p:nvSpPr>
          <p:cNvPr id="52" name="Shape 52"/>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What is Rocket Math?</a:t>
            </a:r>
          </a:p>
        </p:txBody>
      </p:sp>
      <p:pic>
        <p:nvPicPr>
          <p:cNvPr id="53" name="Shape 53"/>
          <p:cNvPicPr preferRelativeResize="0"/>
          <p:nvPr/>
        </p:nvPicPr>
        <p:blipFill>
          <a:blip r:embed="rId3">
            <a:alphaModFix/>
          </a:blip>
          <a:stretch>
            <a:fillRect/>
          </a:stretch>
        </p:blipFill>
        <p:spPr>
          <a:xfrm>
            <a:off y="1233600" x="1487325"/>
            <a:ext cy="3883599" cx="5911599"/>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7" name="Shape 57"/>
        <p:cNvGrpSpPr/>
        <p:nvPr/>
      </p:nvGrpSpPr>
      <p:grpSpPr>
        <a:xfrm>
          <a:off y="0" x="0"/>
          <a:ext cy="0" cx="0"/>
          <a:chOff y="0" x="0"/>
          <a:chExt cy="0" cx="0"/>
        </a:xfrm>
      </p:grpSpPr>
      <p:sp>
        <p:nvSpPr>
          <p:cNvPr id="58" name="Shape 58"/>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Scope</a:t>
            </a:r>
          </a:p>
        </p:txBody>
      </p:sp>
      <p:sp>
        <p:nvSpPr>
          <p:cNvPr id="59" name="Shape 59"/>
          <p:cNvSpPr txBox="1"/>
          <p:nvPr>
            <p:ph idx="1" type="body"/>
          </p:nvPr>
        </p:nvSpPr>
        <p:spPr>
          <a:xfrm>
            <a:off y="1200150" x="457200"/>
            <a:ext cy="3725699" cx="8229600"/>
          </a:xfrm>
          <a:prstGeom prst="rect">
            <a:avLst/>
          </a:prstGeom>
        </p:spPr>
        <p:txBody>
          <a:bodyPr bIns="91425" rIns="91425" lIns="91425" tIns="91425" anchor="t" anchorCtr="0">
            <a:noAutofit/>
          </a:bodyPr>
          <a:lstStyle/>
          <a:p>
            <a:pPr rtl="0" lvl="0" indent="-419100" marL="457200">
              <a:lnSpc>
                <a:spcPct val="115000"/>
              </a:lnSpc>
              <a:spcBef>
                <a:spcPts val="0"/>
              </a:spcBef>
              <a:buClr>
                <a:schemeClr val="dk1"/>
              </a:buClr>
              <a:buSzPct val="100000"/>
              <a:buFont typeface="Arial"/>
              <a:buChar char="●"/>
            </a:pPr>
            <a:r>
              <a:rPr lang="en"/>
              <a:t>Exercise first grade math skills</a:t>
            </a:r>
          </a:p>
          <a:p>
            <a:pPr rtl="0" lvl="0" indent="-419100" marL="457200">
              <a:lnSpc>
                <a:spcPct val="115000"/>
              </a:lnSpc>
              <a:spcBef>
                <a:spcPts val="0"/>
              </a:spcBef>
              <a:buClr>
                <a:schemeClr val="dk1"/>
              </a:buClr>
              <a:buSzPct val="100000"/>
              <a:buFont typeface="Arial"/>
              <a:buChar char="●"/>
            </a:pPr>
            <a:r>
              <a:rPr lang="en"/>
              <a:t>Track student’s data</a:t>
            </a:r>
          </a:p>
          <a:p>
            <a:pPr rtl="0" lvl="0" indent="-419100" marL="457200">
              <a:lnSpc>
                <a:spcPct val="115000"/>
              </a:lnSpc>
              <a:spcBef>
                <a:spcPts val="0"/>
              </a:spcBef>
              <a:buClr>
                <a:schemeClr val="dk1"/>
              </a:buClr>
              <a:buSzPct val="100000"/>
              <a:buFont typeface="Arial"/>
              <a:buChar char="●"/>
            </a:pPr>
            <a:r>
              <a:rPr lang="en"/>
              <a:t>Create an IOS application</a:t>
            </a:r>
          </a:p>
          <a:p>
            <a:pPr rtl="0" lvl="0" indent="-419100" marL="457200">
              <a:lnSpc>
                <a:spcPct val="115000"/>
              </a:lnSpc>
              <a:spcBef>
                <a:spcPts val="0"/>
              </a:spcBef>
              <a:buClr>
                <a:schemeClr val="dk1"/>
              </a:buClr>
              <a:buSzPct val="100000"/>
              <a:buFont typeface="Arial"/>
              <a:buChar char="●"/>
            </a:pPr>
            <a:r>
              <a:rPr lang="en"/>
              <a:t>Create a database</a:t>
            </a:r>
          </a:p>
          <a:p>
            <a:pPr rtl="0" lvl="0" indent="-419100" marL="457200">
              <a:lnSpc>
                <a:spcPct val="115000"/>
              </a:lnSpc>
              <a:spcBef>
                <a:spcPts val="0"/>
              </a:spcBef>
              <a:buClr>
                <a:schemeClr val="dk1"/>
              </a:buClr>
              <a:buSzPct val="100000"/>
              <a:buFont typeface="Arial"/>
              <a:buChar char="●"/>
            </a:pPr>
            <a:r>
              <a:rPr lang="en"/>
              <a:t>Create an online portal </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3" name="Shape 63"/>
        <p:cNvGrpSpPr/>
        <p:nvPr/>
      </p:nvGrpSpPr>
      <p:grpSpPr>
        <a:xfrm>
          <a:off y="0" x="0"/>
          <a:ext cy="0" cx="0"/>
          <a:chOff y="0" x="0"/>
          <a:chExt cy="0" cx="0"/>
        </a:xfrm>
      </p:grpSpPr>
      <p:sp>
        <p:nvSpPr>
          <p:cNvPr id="64" name="Shape 64"/>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The IOS Application</a:t>
            </a:r>
          </a:p>
        </p:txBody>
      </p:sp>
      <p:pic>
        <p:nvPicPr>
          <p:cNvPr id="65" name="Shape 65"/>
          <p:cNvPicPr preferRelativeResize="0"/>
          <p:nvPr/>
        </p:nvPicPr>
        <p:blipFill>
          <a:blip r:embed="rId3">
            <a:alphaModFix/>
          </a:blip>
          <a:stretch>
            <a:fillRect/>
          </a:stretch>
        </p:blipFill>
        <p:spPr>
          <a:xfrm>
            <a:off y="1314299" x="1724374"/>
            <a:ext cy="3791327" cx="5055103"/>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 name="Shape 69"/>
        <p:cNvGrpSpPr/>
        <p:nvPr/>
      </p:nvGrpSpPr>
      <p:grpSpPr>
        <a:xfrm>
          <a:off y="0" x="0"/>
          <a:ext cy="0" cx="0"/>
          <a:chOff y="0" x="0"/>
          <a:chExt cy="0" cx="0"/>
        </a:xfrm>
      </p:grpSpPr>
      <p:sp>
        <p:nvSpPr>
          <p:cNvPr id="70" name="Shape 70"/>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Behind the Scenes</a:t>
            </a:r>
          </a:p>
        </p:txBody>
      </p:sp>
      <p:pic>
        <p:nvPicPr>
          <p:cNvPr id="71" name="Shape 71"/>
          <p:cNvPicPr preferRelativeResize="0"/>
          <p:nvPr/>
        </p:nvPicPr>
        <p:blipFill>
          <a:blip r:embed="rId3">
            <a:alphaModFix/>
          </a:blip>
          <a:stretch>
            <a:fillRect/>
          </a:stretch>
        </p:blipFill>
        <p:spPr>
          <a:xfrm>
            <a:off y="2358700" x="341674"/>
            <a:ext cy="2031824" cx="2031826"/>
          </a:xfrm>
          <a:prstGeom prst="rect">
            <a:avLst/>
          </a:prstGeom>
          <a:noFill/>
          <a:ln>
            <a:noFill/>
          </a:ln>
        </p:spPr>
      </p:pic>
      <p:pic>
        <p:nvPicPr>
          <p:cNvPr id="72" name="Shape 72"/>
          <p:cNvPicPr preferRelativeResize="0"/>
          <p:nvPr/>
        </p:nvPicPr>
        <p:blipFill>
          <a:blip r:embed="rId4">
            <a:alphaModFix/>
          </a:blip>
          <a:stretch>
            <a:fillRect/>
          </a:stretch>
        </p:blipFill>
        <p:spPr>
          <a:xfrm>
            <a:off y="1405537" x="3662187"/>
            <a:ext cy="1260449" cx="1025050"/>
          </a:xfrm>
          <a:prstGeom prst="rect">
            <a:avLst/>
          </a:prstGeom>
          <a:noFill/>
          <a:ln>
            <a:noFill/>
          </a:ln>
        </p:spPr>
      </p:pic>
      <p:cxnSp>
        <p:nvCxnSpPr>
          <p:cNvPr id="73" name="Shape 73"/>
          <p:cNvCxnSpPr>
            <a:stCxn id="71" idx="3"/>
            <a:endCxn id="72" idx="1"/>
          </p:cNvCxnSpPr>
          <p:nvPr/>
        </p:nvCxnSpPr>
        <p:spPr>
          <a:xfrm rot="10800000" flipH="1">
            <a:off y="2035712" x="2373500"/>
            <a:ext cy="1338900" cx="1288800"/>
          </a:xfrm>
          <a:prstGeom prst="straightConnector1">
            <a:avLst/>
          </a:prstGeom>
          <a:noFill/>
          <a:ln w="19050" cap="flat">
            <a:solidFill>
              <a:schemeClr val="dk2"/>
            </a:solidFill>
            <a:prstDash val="solid"/>
            <a:round/>
            <a:headEnd w="lg" len="lg" type="none"/>
            <a:tailEnd w="lg" len="lg" type="none"/>
          </a:ln>
        </p:spPr>
      </p:cxnSp>
      <p:pic>
        <p:nvPicPr>
          <p:cNvPr id="74" name="Shape 74"/>
          <p:cNvPicPr preferRelativeResize="0"/>
          <p:nvPr/>
        </p:nvPicPr>
        <p:blipFill>
          <a:blip r:embed="rId5">
            <a:alphaModFix/>
          </a:blip>
          <a:stretch>
            <a:fillRect/>
          </a:stretch>
        </p:blipFill>
        <p:spPr>
          <a:xfrm>
            <a:off y="2462200" x="5975950"/>
            <a:ext cy="2123649" cx="2775750"/>
          </a:xfrm>
          <a:prstGeom prst="rect">
            <a:avLst/>
          </a:prstGeom>
          <a:noFill/>
          <a:ln>
            <a:noFill/>
          </a:ln>
        </p:spPr>
      </p:pic>
      <p:cxnSp>
        <p:nvCxnSpPr>
          <p:cNvPr id="75" name="Shape 75"/>
          <p:cNvCxnSpPr>
            <a:stCxn id="72" idx="3"/>
            <a:endCxn id="74" idx="1"/>
          </p:cNvCxnSpPr>
          <p:nvPr/>
        </p:nvCxnSpPr>
        <p:spPr>
          <a:xfrm>
            <a:off y="2035762" x="4687238"/>
            <a:ext cy="1488300" cx="1288800"/>
          </a:xfrm>
          <a:prstGeom prst="straightConnector1">
            <a:avLst/>
          </a:prstGeom>
          <a:noFill/>
          <a:ln w="19050" cap="flat">
            <a:solidFill>
              <a:schemeClr val="dk2"/>
            </a:solidFill>
            <a:prstDash val="solid"/>
            <a:round/>
            <a:headEnd w="lg" len="lg" type="none"/>
            <a:tailEnd w="lg" len="lg" type="none"/>
          </a:ln>
        </p:spPr>
      </p:cxn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y="0" x="0"/>
          <a:ext cy="0" cx="0"/>
          <a:chOff y="0" x="0"/>
          <a:chExt cy="0" cx="0"/>
        </a:xfrm>
      </p:grpSpPr>
      <p:sp>
        <p:nvSpPr>
          <p:cNvPr id="80" name="Shape 80"/>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Technology</a:t>
            </a:r>
          </a:p>
        </p:txBody>
      </p:sp>
      <p:grpSp>
        <p:nvGrpSpPr>
          <p:cNvPr id="81" name="Shape 81"/>
          <p:cNvGrpSpPr/>
          <p:nvPr/>
        </p:nvGrpSpPr>
        <p:grpSpPr>
          <a:xfrm>
            <a:off y="1326124" x="156274"/>
            <a:ext cy="2126625" cx="1960775"/>
            <a:chOff y="1444524" x="250999"/>
            <a:chExt cy="2126625" cx="1960775"/>
          </a:xfrm>
        </p:grpSpPr>
        <p:pic>
          <p:nvPicPr>
            <p:cNvPr id="82" name="Shape 82"/>
            <p:cNvPicPr preferRelativeResize="0"/>
            <p:nvPr/>
          </p:nvPicPr>
          <p:blipFill>
            <a:blip r:embed="rId3">
              <a:alphaModFix/>
            </a:blip>
            <a:stretch>
              <a:fillRect/>
            </a:stretch>
          </p:blipFill>
          <p:spPr>
            <a:xfrm>
              <a:off y="1444524" x="250999"/>
              <a:ext cy="1960775" cx="1960775"/>
            </a:xfrm>
            <a:prstGeom prst="rect">
              <a:avLst/>
            </a:prstGeom>
            <a:noFill/>
            <a:ln>
              <a:noFill/>
            </a:ln>
          </p:spPr>
        </p:pic>
        <p:sp>
          <p:nvSpPr>
            <p:cNvPr id="83" name="Shape 83"/>
            <p:cNvSpPr txBox="1"/>
            <p:nvPr/>
          </p:nvSpPr>
          <p:spPr>
            <a:xfrm>
              <a:off y="3230050" x="525700"/>
              <a:ext cy="341100" cx="1463400"/>
            </a:xfrm>
            <a:prstGeom prst="rect">
              <a:avLst/>
            </a:prstGeom>
            <a:noFill/>
            <a:ln>
              <a:noFill/>
            </a:ln>
          </p:spPr>
          <p:txBody>
            <a:bodyPr bIns="91425" rIns="91425" lIns="91425" tIns="91425" anchor="t" anchorCtr="0">
              <a:noAutofit/>
            </a:bodyPr>
            <a:lstStyle/>
            <a:p>
              <a:pPr>
                <a:spcBef>
                  <a:spcPts val="0"/>
                </a:spcBef>
                <a:buNone/>
              </a:pPr>
              <a:r>
                <a:rPr lang="en">
                  <a:latin typeface="Consolas"/>
                  <a:ea typeface="Consolas"/>
                  <a:cs typeface="Consolas"/>
                  <a:sym typeface="Consolas"/>
                </a:rPr>
                <a:t>Objective-C</a:t>
              </a:r>
            </a:p>
          </p:txBody>
        </p:sp>
      </p:grpSp>
      <p:pic>
        <p:nvPicPr>
          <p:cNvPr id="84" name="Shape 84"/>
          <p:cNvPicPr preferRelativeResize="0"/>
          <p:nvPr/>
        </p:nvPicPr>
        <p:blipFill>
          <a:blip r:embed="rId4">
            <a:alphaModFix/>
          </a:blip>
          <a:stretch>
            <a:fillRect/>
          </a:stretch>
        </p:blipFill>
        <p:spPr>
          <a:xfrm>
            <a:off y="1732523" x="6372825"/>
            <a:ext cy="1313825" cx="2502550"/>
          </a:xfrm>
          <a:prstGeom prst="rect">
            <a:avLst/>
          </a:prstGeom>
          <a:noFill/>
          <a:ln>
            <a:noFill/>
          </a:ln>
        </p:spPr>
      </p:pic>
      <p:pic>
        <p:nvPicPr>
          <p:cNvPr id="85" name="Shape 85"/>
          <p:cNvPicPr preferRelativeResize="0"/>
          <p:nvPr/>
        </p:nvPicPr>
        <p:blipFill>
          <a:blip r:embed="rId5">
            <a:alphaModFix/>
          </a:blip>
          <a:stretch>
            <a:fillRect/>
          </a:stretch>
        </p:blipFill>
        <p:spPr>
          <a:xfrm>
            <a:off y="1657687" x="2824061"/>
            <a:ext cy="1463499" cx="2761339"/>
          </a:xfrm>
          <a:prstGeom prst="rect">
            <a:avLst/>
          </a:prstGeom>
          <a:noFill/>
          <a:ln>
            <a:noFill/>
          </a:ln>
        </p:spPr>
      </p:pic>
      <p:pic>
        <p:nvPicPr>
          <p:cNvPr id="86" name="Shape 86"/>
          <p:cNvPicPr preferRelativeResize="0"/>
          <p:nvPr/>
        </p:nvPicPr>
        <p:blipFill>
          <a:blip r:embed="rId6">
            <a:alphaModFix/>
          </a:blip>
          <a:stretch>
            <a:fillRect/>
          </a:stretch>
        </p:blipFill>
        <p:spPr>
          <a:xfrm>
            <a:off y="3115600" x="2701725"/>
            <a:ext cy="1834350" cx="3130624"/>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y="0" x="0"/>
          <a:ext cy="0" cx="0"/>
          <a:chOff y="0" x="0"/>
          <a:chExt cy="0" cx="0"/>
        </a:xfrm>
      </p:grpSpPr>
      <p:sp>
        <p:nvSpPr>
          <p:cNvPr id="91" name="Shape 91"/>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Team Structure</a:t>
            </a:r>
          </a:p>
        </p:txBody>
      </p:sp>
      <p:grpSp>
        <p:nvGrpSpPr>
          <p:cNvPr id="92" name="Shape 92"/>
          <p:cNvGrpSpPr/>
          <p:nvPr/>
        </p:nvGrpSpPr>
        <p:grpSpPr>
          <a:xfrm>
            <a:off y="1197100" x="211500"/>
            <a:ext cy="1621100" cx="5993399"/>
            <a:chOff y="1197100" x="211500"/>
            <a:chExt cy="1621100" cx="5993399"/>
          </a:xfrm>
        </p:grpSpPr>
        <p:sp>
          <p:nvSpPr>
            <p:cNvPr id="93" name="Shape 93"/>
            <p:cNvSpPr txBox="1"/>
            <p:nvPr/>
          </p:nvSpPr>
          <p:spPr>
            <a:xfrm>
              <a:off y="1815800" x="2916600"/>
              <a:ext cy="383700" cx="3288299"/>
            </a:xfrm>
            <a:prstGeom prst="rect">
              <a:avLst/>
            </a:prstGeom>
            <a:noFill/>
            <a:ln>
              <a:noFill/>
            </a:ln>
          </p:spPr>
          <p:txBody>
            <a:bodyPr bIns="91425" rIns="91425" lIns="91425" tIns="91425" anchor="t" anchorCtr="0">
              <a:noAutofit/>
            </a:bodyPr>
            <a:lstStyle/>
            <a:p>
              <a:pPr>
                <a:spcBef>
                  <a:spcPts val="0"/>
                </a:spcBef>
                <a:buNone/>
              </a:pPr>
              <a:r>
                <a:rPr lang="en"/>
                <a:t>Samuel Arseneault</a:t>
              </a:r>
            </a:p>
          </p:txBody>
        </p:sp>
        <p:grpSp>
          <p:nvGrpSpPr>
            <p:cNvPr id="94" name="Shape 94"/>
            <p:cNvGrpSpPr/>
            <p:nvPr/>
          </p:nvGrpSpPr>
          <p:grpSpPr>
            <a:xfrm>
              <a:off y="1197100" x="211500"/>
              <a:ext cy="1621100" cx="2437050"/>
              <a:chOff y="1197100" x="211500"/>
              <a:chExt cy="1621100" cx="2437050"/>
            </a:xfrm>
          </p:grpSpPr>
          <p:pic>
            <p:nvPicPr>
              <p:cNvPr id="95" name="Shape 95"/>
              <p:cNvPicPr preferRelativeResize="0"/>
              <p:nvPr/>
            </p:nvPicPr>
            <p:blipFill>
              <a:blip r:embed="rId3">
                <a:alphaModFix/>
              </a:blip>
              <a:stretch>
                <a:fillRect/>
              </a:stretch>
            </p:blipFill>
            <p:spPr>
              <a:xfrm>
                <a:off y="1197100" x="211500"/>
                <a:ext cy="1333049" cx="1333049"/>
              </a:xfrm>
              <a:prstGeom prst="rect">
                <a:avLst/>
              </a:prstGeom>
              <a:noFill/>
              <a:ln>
                <a:noFill/>
              </a:ln>
            </p:spPr>
          </p:pic>
          <p:sp>
            <p:nvSpPr>
              <p:cNvPr id="96" name="Shape 96"/>
              <p:cNvSpPr txBox="1"/>
              <p:nvPr/>
            </p:nvSpPr>
            <p:spPr>
              <a:xfrm>
                <a:off y="2475600" x="254700"/>
                <a:ext cy="342600" cx="2020800"/>
              </a:xfrm>
              <a:prstGeom prst="rect">
                <a:avLst/>
              </a:prstGeom>
              <a:noFill/>
              <a:ln>
                <a:noFill/>
              </a:ln>
            </p:spPr>
            <p:txBody>
              <a:bodyPr bIns="91425" rIns="91425" lIns="91425" tIns="91425" anchor="t" anchorCtr="0">
                <a:noAutofit/>
              </a:bodyPr>
              <a:lstStyle/>
              <a:p>
                <a:pPr>
                  <a:spcBef>
                    <a:spcPts val="0"/>
                  </a:spcBef>
                  <a:buNone/>
                </a:pPr>
                <a:r>
                  <a:rPr lang="en"/>
                  <a:t>Project lead</a:t>
                </a:r>
              </a:p>
            </p:txBody>
          </p:sp>
          <p:sp>
            <p:nvSpPr>
              <p:cNvPr id="97" name="Shape 97"/>
              <p:cNvSpPr/>
              <p:nvPr/>
            </p:nvSpPr>
            <p:spPr>
              <a:xfrm>
                <a:off y="1747975" x="1544550"/>
                <a:ext cy="525299" cx="1104000"/>
              </a:xfrm>
              <a:prstGeom prst="rightArrow">
                <a:avLst>
                  <a:gd fmla="val 50000" name="adj1"/>
                  <a:gd fmla="val 50000" name="adj2"/>
                </a:avLst>
              </a:prstGeom>
              <a:solidFill>
                <a:schemeClr val="lt2"/>
              </a:solidFill>
              <a:ln w="19050" cap="flat">
                <a:solidFill>
                  <a:schemeClr val="dk2"/>
                </a:solidFill>
                <a:prstDash val="solid"/>
                <a:round/>
                <a:headEnd w="med" len="med" type="none"/>
                <a:tailEnd w="med" len="med" type="none"/>
              </a:ln>
            </p:spPr>
            <p:txBody>
              <a:bodyPr bIns="91425" rIns="91425" lIns="91425" tIns="91425" anchor="ctr" anchorCtr="0">
                <a:noAutofit/>
              </a:bodyPr>
              <a:lstStyle/>
              <a:p>
                <a:pPr>
                  <a:spcBef>
                    <a:spcPts val="0"/>
                  </a:spcBef>
                  <a:buNone/>
                </a:pPr>
                <a:r>
                  <a:t/>
                </a:r>
                <a:endParaRPr/>
              </a:p>
            </p:txBody>
          </p:sp>
        </p:grpSp>
      </p:grpSp>
      <p:grpSp>
        <p:nvGrpSpPr>
          <p:cNvPr id="98" name="Shape 98"/>
          <p:cNvGrpSpPr/>
          <p:nvPr/>
        </p:nvGrpSpPr>
        <p:grpSpPr>
          <a:xfrm>
            <a:off y="2862025" x="304545"/>
            <a:ext cy="1162700" cx="5900353"/>
            <a:chOff y="2862025" x="304545"/>
            <a:chExt cy="1162700" cx="5900353"/>
          </a:xfrm>
        </p:grpSpPr>
        <p:sp>
          <p:nvSpPr>
            <p:cNvPr id="99" name="Shape 99"/>
            <p:cNvSpPr txBox="1"/>
            <p:nvPr/>
          </p:nvSpPr>
          <p:spPr>
            <a:xfrm>
              <a:off y="3190375" x="2916600"/>
              <a:ext cy="383700" cx="3288299"/>
            </a:xfrm>
            <a:prstGeom prst="rect">
              <a:avLst/>
            </a:prstGeom>
            <a:noFill/>
            <a:ln>
              <a:noFill/>
            </a:ln>
          </p:spPr>
          <p:txBody>
            <a:bodyPr bIns="91425" rIns="91425" lIns="91425" tIns="91425" anchor="t" anchorCtr="0">
              <a:noAutofit/>
            </a:bodyPr>
            <a:lstStyle/>
            <a:p>
              <a:pPr rtl="0">
                <a:spcBef>
                  <a:spcPts val="0"/>
                </a:spcBef>
                <a:buNone/>
              </a:pPr>
              <a:r>
                <a:rPr lang="en"/>
                <a:t>John Luu</a:t>
              </a:r>
            </a:p>
            <a:p>
              <a:pPr rtl="0" lvl="0">
                <a:spcBef>
                  <a:spcPts val="0"/>
                </a:spcBef>
                <a:buNone/>
              </a:pPr>
              <a:r>
                <a:t/>
              </a:r>
              <a:endParaRPr/>
            </a:p>
          </p:txBody>
        </p:sp>
        <p:grpSp>
          <p:nvGrpSpPr>
            <p:cNvPr id="100" name="Shape 100"/>
            <p:cNvGrpSpPr/>
            <p:nvPr/>
          </p:nvGrpSpPr>
          <p:grpSpPr>
            <a:xfrm>
              <a:off y="2862025" x="304545"/>
              <a:ext cy="1162700" cx="2351954"/>
              <a:chOff y="2862025" x="304545"/>
              <a:chExt cy="1162700" cx="2351954"/>
            </a:xfrm>
          </p:grpSpPr>
          <p:sp>
            <p:nvSpPr>
              <p:cNvPr id="101" name="Shape 101"/>
              <p:cNvSpPr/>
              <p:nvPr/>
            </p:nvSpPr>
            <p:spPr>
              <a:xfrm>
                <a:off y="3096725" x="1552500"/>
                <a:ext cy="525299" cx="1104000"/>
              </a:xfrm>
              <a:prstGeom prst="rightArrow">
                <a:avLst>
                  <a:gd fmla="val 50000" name="adj1"/>
                  <a:gd fmla="val 50000" name="adj2"/>
                </a:avLst>
              </a:prstGeom>
              <a:solidFill>
                <a:schemeClr val="lt2"/>
              </a:solidFill>
              <a:ln w="19050" cap="flat">
                <a:solidFill>
                  <a:schemeClr val="dk2"/>
                </a:solidFill>
                <a:prstDash val="solid"/>
                <a:round/>
                <a:headEnd w="med" len="med" type="none"/>
                <a:tailEnd w="med" len="med" type="none"/>
              </a:ln>
            </p:spPr>
            <p:txBody>
              <a:bodyPr bIns="91425" rIns="91425" lIns="91425" tIns="91425" anchor="ctr" anchorCtr="0">
                <a:noAutofit/>
              </a:bodyPr>
              <a:lstStyle/>
              <a:p>
                <a:pPr>
                  <a:spcBef>
                    <a:spcPts val="0"/>
                  </a:spcBef>
                  <a:buNone/>
                </a:pPr>
                <a:r>
                  <a:t/>
                </a:r>
                <a:endParaRPr/>
              </a:p>
            </p:txBody>
          </p:sp>
          <p:grpSp>
            <p:nvGrpSpPr>
              <p:cNvPr id="102" name="Shape 102"/>
              <p:cNvGrpSpPr/>
              <p:nvPr/>
            </p:nvGrpSpPr>
            <p:grpSpPr>
              <a:xfrm>
                <a:off y="2862025" x="304545"/>
                <a:ext cy="1162700" cx="2055129"/>
                <a:chOff y="2862025" x="304545"/>
                <a:chExt cy="1162700" cx="2055129"/>
              </a:xfrm>
            </p:grpSpPr>
            <p:pic>
              <p:nvPicPr>
                <p:cNvPr id="103" name="Shape 103"/>
                <p:cNvPicPr preferRelativeResize="0"/>
                <p:nvPr/>
              </p:nvPicPr>
              <p:blipFill>
                <a:blip r:embed="rId4">
                  <a:alphaModFix/>
                </a:blip>
                <a:stretch>
                  <a:fillRect/>
                </a:stretch>
              </p:blipFill>
              <p:spPr>
                <a:xfrm>
                  <a:off y="2862025" x="304545"/>
                  <a:ext cy="929374" cx="929350"/>
                </a:xfrm>
                <a:prstGeom prst="rect">
                  <a:avLst/>
                </a:prstGeom>
                <a:noFill/>
                <a:ln>
                  <a:noFill/>
                </a:ln>
              </p:spPr>
            </p:pic>
            <p:sp>
              <p:nvSpPr>
                <p:cNvPr id="104" name="Shape 104"/>
                <p:cNvSpPr txBox="1"/>
                <p:nvPr/>
              </p:nvSpPr>
              <p:spPr>
                <a:xfrm>
                  <a:off y="3682125" x="338875"/>
                  <a:ext cy="342600" cx="2020800"/>
                </a:xfrm>
                <a:prstGeom prst="rect">
                  <a:avLst/>
                </a:prstGeom>
                <a:noFill/>
                <a:ln>
                  <a:noFill/>
                </a:ln>
              </p:spPr>
              <p:txBody>
                <a:bodyPr bIns="91425" rIns="91425" lIns="91425" tIns="91425" anchor="t" anchorCtr="0">
                  <a:noAutofit/>
                </a:bodyPr>
                <a:lstStyle/>
                <a:p>
                  <a:pPr rtl="0" lvl="0">
                    <a:spcBef>
                      <a:spcPts val="0"/>
                    </a:spcBef>
                    <a:buNone/>
                  </a:pPr>
                  <a:r>
                    <a:rPr sz="800" lang="en"/>
                    <a:t>Team member</a:t>
                  </a:r>
                </a:p>
              </p:txBody>
            </p:sp>
          </p:grpSp>
        </p:grpSp>
      </p:grpSp>
      <p:grpSp>
        <p:nvGrpSpPr>
          <p:cNvPr id="105" name="Shape 105"/>
          <p:cNvGrpSpPr/>
          <p:nvPr/>
        </p:nvGrpSpPr>
        <p:grpSpPr>
          <a:xfrm>
            <a:off y="4005025" x="304545"/>
            <a:ext cy="1162700" cx="5900353"/>
            <a:chOff y="2862025" x="304545"/>
            <a:chExt cy="1162700" cx="5900353"/>
          </a:xfrm>
        </p:grpSpPr>
        <p:sp>
          <p:nvSpPr>
            <p:cNvPr id="106" name="Shape 106"/>
            <p:cNvSpPr txBox="1"/>
            <p:nvPr/>
          </p:nvSpPr>
          <p:spPr>
            <a:xfrm>
              <a:off y="3190375" x="2916600"/>
              <a:ext cy="383700" cx="3288299"/>
            </a:xfrm>
            <a:prstGeom prst="rect">
              <a:avLst/>
            </a:prstGeom>
            <a:noFill/>
            <a:ln>
              <a:noFill/>
            </a:ln>
          </p:spPr>
          <p:txBody>
            <a:bodyPr bIns="91425" rIns="91425" lIns="91425" tIns="91425" anchor="t" anchorCtr="0">
              <a:noAutofit/>
            </a:bodyPr>
            <a:lstStyle/>
            <a:p>
              <a:pPr rtl="0" lvl="0">
                <a:spcBef>
                  <a:spcPts val="0"/>
                </a:spcBef>
                <a:buNone/>
              </a:pPr>
              <a:r>
                <a:rPr lang="en"/>
                <a:t>Kelly Markaity</a:t>
              </a:r>
            </a:p>
            <a:p>
              <a:pPr rtl="0" lvl="0">
                <a:spcBef>
                  <a:spcPts val="0"/>
                </a:spcBef>
                <a:buNone/>
              </a:pPr>
              <a:r>
                <a:t/>
              </a:r>
              <a:endParaRPr/>
            </a:p>
          </p:txBody>
        </p:sp>
        <p:grpSp>
          <p:nvGrpSpPr>
            <p:cNvPr id="107" name="Shape 107"/>
            <p:cNvGrpSpPr/>
            <p:nvPr/>
          </p:nvGrpSpPr>
          <p:grpSpPr>
            <a:xfrm>
              <a:off y="2862025" x="304545"/>
              <a:ext cy="1162700" cx="2351954"/>
              <a:chOff y="2862025" x="304545"/>
              <a:chExt cy="1162700" cx="2351954"/>
            </a:xfrm>
          </p:grpSpPr>
          <p:sp>
            <p:nvSpPr>
              <p:cNvPr id="108" name="Shape 108"/>
              <p:cNvSpPr/>
              <p:nvPr/>
            </p:nvSpPr>
            <p:spPr>
              <a:xfrm>
                <a:off y="3096725" x="1552500"/>
                <a:ext cy="525299" cx="1104000"/>
              </a:xfrm>
              <a:prstGeom prst="rightArrow">
                <a:avLst>
                  <a:gd fmla="val 50000" name="adj1"/>
                  <a:gd fmla="val 50000" name="adj2"/>
                </a:avLst>
              </a:prstGeom>
              <a:solidFill>
                <a:schemeClr val="lt2"/>
              </a:solidFill>
              <a:ln w="19050" cap="flat">
                <a:solidFill>
                  <a:schemeClr val="dk2"/>
                </a:solidFill>
                <a:prstDash val="solid"/>
                <a:round/>
                <a:headEnd w="med" len="med" type="none"/>
                <a:tailEnd w="med" len="med" type="none"/>
              </a:ln>
            </p:spPr>
            <p:txBody>
              <a:bodyPr bIns="91425" rIns="91425" lIns="91425" tIns="91425" anchor="ctr" anchorCtr="0">
                <a:noAutofit/>
              </a:bodyPr>
              <a:lstStyle/>
              <a:p>
                <a:pPr>
                  <a:spcBef>
                    <a:spcPts val="0"/>
                  </a:spcBef>
                  <a:buNone/>
                </a:pPr>
                <a:r>
                  <a:t/>
                </a:r>
                <a:endParaRPr/>
              </a:p>
            </p:txBody>
          </p:sp>
          <p:grpSp>
            <p:nvGrpSpPr>
              <p:cNvPr id="109" name="Shape 109"/>
              <p:cNvGrpSpPr/>
              <p:nvPr/>
            </p:nvGrpSpPr>
            <p:grpSpPr>
              <a:xfrm>
                <a:off y="2862025" x="304545"/>
                <a:ext cy="1162700" cx="2055129"/>
                <a:chOff y="2862025" x="304545"/>
                <a:chExt cy="1162700" cx="2055129"/>
              </a:xfrm>
            </p:grpSpPr>
            <p:pic>
              <p:nvPicPr>
                <p:cNvPr id="110" name="Shape 110"/>
                <p:cNvPicPr preferRelativeResize="0"/>
                <p:nvPr/>
              </p:nvPicPr>
              <p:blipFill>
                <a:blip r:embed="rId4">
                  <a:alphaModFix/>
                </a:blip>
                <a:stretch>
                  <a:fillRect/>
                </a:stretch>
              </p:blipFill>
              <p:spPr>
                <a:xfrm>
                  <a:off y="2862025" x="304545"/>
                  <a:ext cy="929374" cx="929350"/>
                </a:xfrm>
                <a:prstGeom prst="rect">
                  <a:avLst/>
                </a:prstGeom>
                <a:noFill/>
                <a:ln>
                  <a:noFill/>
                </a:ln>
              </p:spPr>
            </p:pic>
            <p:sp>
              <p:nvSpPr>
                <p:cNvPr id="111" name="Shape 111"/>
                <p:cNvSpPr txBox="1"/>
                <p:nvPr/>
              </p:nvSpPr>
              <p:spPr>
                <a:xfrm>
                  <a:off y="3682125" x="338875"/>
                  <a:ext cy="342600" cx="2020800"/>
                </a:xfrm>
                <a:prstGeom prst="rect">
                  <a:avLst/>
                </a:prstGeom>
                <a:noFill/>
                <a:ln>
                  <a:noFill/>
                </a:ln>
              </p:spPr>
              <p:txBody>
                <a:bodyPr bIns="91425" rIns="91425" lIns="91425" tIns="91425" anchor="t" anchorCtr="0">
                  <a:noAutofit/>
                </a:bodyPr>
                <a:lstStyle/>
                <a:p>
                  <a:pPr rtl="0" lvl="0">
                    <a:spcBef>
                      <a:spcPts val="0"/>
                    </a:spcBef>
                    <a:buNone/>
                  </a:pPr>
                  <a:r>
                    <a:rPr sz="800" lang="en"/>
                    <a:t>Team member</a:t>
                  </a:r>
                </a:p>
              </p:txBody>
            </p:sp>
          </p:grpSp>
        </p:grpSp>
      </p:gr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5" name="Shape 115"/>
        <p:cNvGrpSpPr/>
        <p:nvPr/>
      </p:nvGrpSpPr>
      <p:grpSpPr>
        <a:xfrm>
          <a:off y="0" x="0"/>
          <a:ext cy="0" cx="0"/>
          <a:chOff y="0" x="0"/>
          <a:chExt cy="0" cx="0"/>
        </a:xfrm>
      </p:grpSpPr>
      <p:sp>
        <p:nvSpPr>
          <p:cNvPr id="116" name="Shape 116"/>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Problem Resolution</a:t>
            </a:r>
          </a:p>
        </p:txBody>
      </p:sp>
      <p:pic>
        <p:nvPicPr>
          <p:cNvPr id="117" name="Shape 117"/>
          <p:cNvPicPr preferRelativeResize="0"/>
          <p:nvPr/>
        </p:nvPicPr>
        <p:blipFill rotWithShape="1">
          <a:blip r:embed="rId3">
            <a:alphaModFix/>
          </a:blip>
          <a:srcRect t="0" b="0" r="44168" l="0"/>
          <a:stretch/>
        </p:blipFill>
        <p:spPr>
          <a:xfrm>
            <a:off y="1619250" x="997050"/>
            <a:ext cy="3524250" cx="6892076"/>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y="0" x="0"/>
          <a:ext cy="0" cx="0"/>
          <a:chOff y="0" x="0"/>
          <a:chExt cy="0" cx="0"/>
        </a:xfrm>
      </p:grpSpPr>
      <p:sp>
        <p:nvSpPr>
          <p:cNvPr id="122" name="Shape 122"/>
          <p:cNvSpPr txBox="1"/>
          <p:nvPr>
            <p:ph type="title"/>
          </p:nvPr>
        </p:nvSpPr>
        <p:spPr>
          <a:xfrm>
            <a:off y="205978" x="457200"/>
            <a:ext cy="857400" cx="8229600"/>
          </a:xfrm>
          <a:prstGeom prst="rect">
            <a:avLst/>
          </a:prstGeom>
        </p:spPr>
        <p:txBody>
          <a:bodyPr bIns="91425" rIns="91425" lIns="91425" tIns="91425" anchor="ctr" anchorCtr="0">
            <a:noAutofit/>
          </a:bodyPr>
          <a:lstStyle/>
          <a:p>
            <a:pPr>
              <a:spcBef>
                <a:spcPts val="0"/>
              </a:spcBef>
              <a:buNone/>
            </a:pPr>
            <a:r>
              <a:rPr lang="en"/>
              <a:t>Tools and Mediums</a:t>
            </a:r>
          </a:p>
        </p:txBody>
      </p:sp>
      <p:pic>
        <p:nvPicPr>
          <p:cNvPr id="123" name="Shape 123"/>
          <p:cNvPicPr preferRelativeResize="0"/>
          <p:nvPr/>
        </p:nvPicPr>
        <p:blipFill>
          <a:blip r:embed="rId3">
            <a:alphaModFix/>
          </a:blip>
          <a:stretch>
            <a:fillRect/>
          </a:stretch>
        </p:blipFill>
        <p:spPr>
          <a:xfrm>
            <a:off y="1391175" x="308775"/>
            <a:ext cy="976275" cx="2208749"/>
          </a:xfrm>
          <a:prstGeom prst="rect">
            <a:avLst/>
          </a:prstGeom>
          <a:noFill/>
          <a:ln>
            <a:noFill/>
          </a:ln>
        </p:spPr>
      </p:pic>
      <p:pic>
        <p:nvPicPr>
          <p:cNvPr id="124" name="Shape 124"/>
          <p:cNvPicPr preferRelativeResize="0"/>
          <p:nvPr/>
        </p:nvPicPr>
        <p:blipFill>
          <a:blip r:embed="rId4">
            <a:alphaModFix/>
          </a:blip>
          <a:stretch>
            <a:fillRect/>
          </a:stretch>
        </p:blipFill>
        <p:spPr>
          <a:xfrm>
            <a:off y="1670661" x="3903162"/>
            <a:ext cy="1474723" cx="1474723"/>
          </a:xfrm>
          <a:prstGeom prst="rect">
            <a:avLst/>
          </a:prstGeom>
          <a:noFill/>
          <a:ln>
            <a:noFill/>
          </a:ln>
        </p:spPr>
      </p:pic>
      <p:pic>
        <p:nvPicPr>
          <p:cNvPr id="125" name="Shape 125"/>
          <p:cNvPicPr preferRelativeResize="0"/>
          <p:nvPr/>
        </p:nvPicPr>
        <p:blipFill>
          <a:blip r:embed="rId5">
            <a:alphaModFix/>
          </a:blip>
          <a:stretch>
            <a:fillRect/>
          </a:stretch>
        </p:blipFill>
        <p:spPr>
          <a:xfrm>
            <a:off y="3791650" x="308775"/>
            <a:ext cy="779449" cx="3117824"/>
          </a:xfrm>
          <a:prstGeom prst="rect">
            <a:avLst/>
          </a:prstGeom>
          <a:noFill/>
          <a:ln>
            <a:noFill/>
          </a:ln>
        </p:spPr>
      </p:pic>
      <p:pic>
        <p:nvPicPr>
          <p:cNvPr id="126" name="Shape 126"/>
          <p:cNvPicPr preferRelativeResize="0"/>
          <p:nvPr/>
        </p:nvPicPr>
        <p:blipFill>
          <a:blip r:embed="rId6">
            <a:alphaModFix/>
          </a:blip>
          <a:stretch>
            <a:fillRect/>
          </a:stretch>
        </p:blipFill>
        <p:spPr>
          <a:xfrm>
            <a:off y="3752675" x="4314425"/>
            <a:ext cy="857399" cx="857399"/>
          </a:xfrm>
          <a:prstGeom prst="rect">
            <a:avLst/>
          </a:prstGeom>
          <a:noFill/>
          <a:ln>
            <a:noFill/>
          </a:ln>
        </p:spPr>
      </p:pic>
      <p:cxnSp>
        <p:nvCxnSpPr>
          <p:cNvPr id="127" name="Shape 127"/>
          <p:cNvCxnSpPr>
            <a:stCxn id="125" idx="3"/>
            <a:endCxn id="126" idx="1"/>
          </p:cNvCxnSpPr>
          <p:nvPr/>
        </p:nvCxnSpPr>
        <p:spPr>
          <a:xfrm>
            <a:off y="4181374" x="3426599"/>
            <a:ext cy="0" cx="887700"/>
          </a:xfrm>
          <a:prstGeom prst="straightConnector1">
            <a:avLst/>
          </a:prstGeom>
          <a:noFill/>
          <a:ln w="19050" cap="flat">
            <a:solidFill>
              <a:schemeClr val="dk2"/>
            </a:solidFill>
            <a:prstDash val="solid"/>
            <a:round/>
            <a:headEnd w="lg" len="lg" type="none"/>
            <a:tailEnd w="lg" len="lg" type="none"/>
          </a:ln>
        </p:spPr>
      </p:cxnSp>
      <p:pic>
        <p:nvPicPr>
          <p:cNvPr id="128" name="Shape 128"/>
          <p:cNvPicPr preferRelativeResize="0"/>
          <p:nvPr/>
        </p:nvPicPr>
        <p:blipFill>
          <a:blip r:embed="rId7">
            <a:alphaModFix/>
          </a:blip>
          <a:stretch>
            <a:fillRect/>
          </a:stretch>
        </p:blipFill>
        <p:spPr>
          <a:xfrm>
            <a:off y="2075601" x="5818301"/>
            <a:ext cy="664801" cx="664801"/>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ajorFont>
      <a:min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algn="ctr" cap="flat" cmpd="sng">
          <a:solidFill>
            <a:schemeClr val="phClr">
              <a:shade val="95000"/>
              <a:satMod val="105000"/>
            </a:schemeClr>
          </a:solidFill>
          <a:prstDash val="solid"/>
        </a:ln>
        <a:ln w="25400" algn="ctr" cap="flat" cmpd="sng">
          <a:solidFill>
            <a:schemeClr val="phClr"/>
          </a:solidFill>
          <a:prstDash val="solid"/>
        </a:ln>
        <a:ln w="38100" algn="ctr" cap="flat" cmpd="sng">
          <a:solidFill>
            <a:schemeClr val="phClr"/>
          </a:solidFill>
          <a:prstDash val="solid"/>
        </a:ln>
      </a:lnStyleLst>
      <a:effectStyleLst>
        <a:effectStyle>
          <a:effectLst>
            <a:outerShdw rotWithShape="0" dir="5400000" blurRad="40000" dist="20000">
              <a:srgbClr val="000000">
                <a:alpha val="38000"/>
              </a:srgbClr>
            </a:outerShdw>
          </a:effectLst>
        </a:effectStyle>
        <a:effectStyle>
          <a:effectLst>
            <a:outerShdw rotWithShape="0" dir="5400000" blurRad="40000" dist="23000">
              <a:srgbClr val="000000">
                <a:alpha val="35000"/>
              </a:srgbClr>
            </a:outerShdw>
          </a:effectLst>
        </a:effectStyle>
        <a:effectStyle>
          <a:effectLst>
            <a:outerShdw rotWithShape="0" dir="5400000" blurRad="40000" dist="23000">
              <a:srgbClr val="000000">
                <a:alpha val="35000"/>
              </a:srgbClr>
            </a:outerShdw>
          </a:effectLst>
          <a:scene3d>
            <a:camera prst="orthographicFront">
              <a:rot rev="0" lon="0" lat="0"/>
            </a:camera>
            <a:lightRig dir="t" rig="threePt">
              <a:rot rev="1200000" lon="0" lat="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t="-80000" b="180000" r="50000" l="50000"/>
          </a:path>
        </a:gradFill>
        <a:gradFill rotWithShape="1">
          <a:gsLst>
            <a:gs pos="0">
              <a:schemeClr val="phClr">
                <a:tint val="80000"/>
                <a:satMod val="300000"/>
              </a:schemeClr>
            </a:gs>
            <a:gs pos="100000">
              <a:schemeClr val="phClr">
                <a:shade val="30000"/>
                <a:satMod val="200000"/>
              </a:schemeClr>
            </a:gs>
          </a:gsLst>
          <a:path path="circle">
            <a:fillToRect t="50000" b="50000" r="50000" l="50000"/>
          </a:path>
        </a:gradFill>
      </a:bgFillStyleLst>
    </a:fmtScheme>
  </a:themeElements>
</a:theme>
</file>

<file path=ppt/theme/theme2.xml><?xml version="1.0" encoding="utf-8"?>
<a:theme xmlns:a="http://schemas.openxmlformats.org/drawingml/2006/main" xmlns:r="http://schemas.openxmlformats.org/officeDocument/2006/relationships" name="paper-plane">
  <a:themeElements>
    <a:clrScheme name="Custom 354">
      <a:dk1>
        <a:srgbClr val="000000"/>
      </a:dk1>
      <a:lt1>
        <a:srgbClr val="FFFFFF"/>
      </a:lt1>
      <a:dk2>
        <a:srgbClr val="30182B"/>
      </a:dk2>
      <a:lt2>
        <a:srgbClr val="DFDFDF"/>
      </a:lt2>
      <a:accent1>
        <a:srgbClr val="592D50"/>
      </a:accent1>
      <a:accent2>
        <a:srgbClr val="D3A67A"/>
      </a:accent2>
      <a:accent3>
        <a:srgbClr val="45485F"/>
      </a:accent3>
      <a:accent4>
        <a:srgbClr val="6B9756"/>
      </a:accent4>
      <a:accent5>
        <a:srgbClr val="7D576E"/>
      </a:accent5>
      <a:accent6>
        <a:srgbClr val="4C1A23"/>
      </a:accent6>
      <a:hlink>
        <a:srgbClr val="511E3E"/>
      </a:hlink>
      <a:folHlink>
        <a:srgbClr val="9EA0A2"/>
      </a:folHlink>
    </a:clrScheme>
    <a:fontScheme name="Office">
      <a:maj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ajorFont>
      <a:min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algn="ctr" cap="flat" cmpd="sng">
          <a:solidFill>
            <a:schemeClr val="phClr">
              <a:shade val="95000"/>
              <a:satMod val="105000"/>
            </a:schemeClr>
          </a:solidFill>
          <a:prstDash val="solid"/>
        </a:ln>
        <a:ln w="25400" algn="ctr" cap="flat" cmpd="sng">
          <a:solidFill>
            <a:schemeClr val="phClr"/>
          </a:solidFill>
          <a:prstDash val="solid"/>
        </a:ln>
        <a:ln w="38100" algn="ctr" cap="flat" cmpd="sng">
          <a:solidFill>
            <a:schemeClr val="phClr"/>
          </a:solidFill>
          <a:prstDash val="solid"/>
        </a:ln>
      </a:lnStyleLst>
      <a:effectStyleLst>
        <a:effectStyle>
          <a:effectLst>
            <a:outerShdw rotWithShape="0" dir="5400000" blurRad="40000" dist="20000">
              <a:srgbClr val="000000">
                <a:alpha val="38000"/>
              </a:srgbClr>
            </a:outerShdw>
          </a:effectLst>
        </a:effectStyle>
        <a:effectStyle>
          <a:effectLst>
            <a:outerShdw rotWithShape="0" dir="5400000" blurRad="40000" dist="23000">
              <a:srgbClr val="000000">
                <a:alpha val="35000"/>
              </a:srgbClr>
            </a:outerShdw>
          </a:effectLst>
        </a:effectStyle>
        <a:effectStyle>
          <a:effectLst>
            <a:outerShdw rotWithShape="0" dir="5400000" blurRad="40000" dist="23000">
              <a:srgbClr val="000000">
                <a:alpha val="35000"/>
              </a:srgbClr>
            </a:outerShdw>
          </a:effectLst>
          <a:scene3d>
            <a:camera prst="orthographicFront">
              <a:rot rev="0" lon="0" lat="0"/>
            </a:camera>
            <a:lightRig dir="t" rig="threePt">
              <a:rot rev="1200000" lon="0" lat="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t="-80000" b="180000" r="50000" l="50000"/>
          </a:path>
        </a:gradFill>
        <a:gradFill rotWithShape="1">
          <a:gsLst>
            <a:gs pos="0">
              <a:schemeClr val="phClr">
                <a:tint val="80000"/>
                <a:satMod val="300000"/>
              </a:schemeClr>
            </a:gs>
            <a:gs pos="100000">
              <a:schemeClr val="phClr">
                <a:shade val="30000"/>
                <a:satMod val="200000"/>
              </a:schemeClr>
            </a:gs>
          </a:gsLst>
          <a:path path="circle">
            <a:fillToRect t="50000" b="50000" r="50000" l="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ajorFont>
      <a:min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algn="ctr" cap="flat" cmpd="sng">
          <a:solidFill>
            <a:schemeClr val="phClr">
              <a:shade val="95000"/>
              <a:satMod val="105000"/>
            </a:schemeClr>
          </a:solidFill>
          <a:prstDash val="solid"/>
        </a:ln>
        <a:ln w="25400" algn="ctr" cap="flat" cmpd="sng">
          <a:solidFill>
            <a:schemeClr val="phClr"/>
          </a:solidFill>
          <a:prstDash val="solid"/>
        </a:ln>
        <a:ln w="38100" algn="ctr" cap="flat" cmpd="sng">
          <a:solidFill>
            <a:schemeClr val="phClr"/>
          </a:solidFill>
          <a:prstDash val="solid"/>
        </a:ln>
      </a:lnStyleLst>
      <a:effectStyleLst>
        <a:effectStyle>
          <a:effectLst>
            <a:outerShdw rotWithShape="0" dir="5400000" blurRad="40000" dist="20000">
              <a:srgbClr val="000000">
                <a:alpha val="38000"/>
              </a:srgbClr>
            </a:outerShdw>
          </a:effectLst>
        </a:effectStyle>
        <a:effectStyle>
          <a:effectLst>
            <a:outerShdw rotWithShape="0" dir="5400000" blurRad="40000" dist="23000">
              <a:srgbClr val="000000">
                <a:alpha val="35000"/>
              </a:srgbClr>
            </a:outerShdw>
          </a:effectLst>
        </a:effectStyle>
        <a:effectStyle>
          <a:effectLst>
            <a:outerShdw rotWithShape="0" dir="5400000" blurRad="40000" dist="23000">
              <a:srgbClr val="000000">
                <a:alpha val="35000"/>
              </a:srgbClr>
            </a:outerShdw>
          </a:effectLst>
          <a:scene3d>
            <a:camera prst="orthographicFront">
              <a:rot rev="0" lon="0" lat="0"/>
            </a:camera>
            <a:lightRig dir="t" rig="threePt">
              <a:rot rev="1200000" lon="0" lat="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t="-80000" b="180000" r="50000" l="50000"/>
          </a:path>
        </a:gradFill>
        <a:gradFill rotWithShape="1">
          <a:gsLst>
            <a:gs pos="0">
              <a:schemeClr val="phClr">
                <a:tint val="80000"/>
                <a:satMod val="300000"/>
              </a:schemeClr>
            </a:gs>
            <a:gs pos="100000">
              <a:schemeClr val="phClr">
                <a:shade val="30000"/>
                <a:satMod val="200000"/>
              </a:schemeClr>
            </a:gs>
          </a:gsLst>
          <a:path path="circle">
            <a:fillToRect t="50000" b="50000" r="50000" l="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theme>
</file>